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65" r:id="rId3"/>
    <p:sldId id="259" r:id="rId4"/>
    <p:sldId id="261" r:id="rId5"/>
    <p:sldId id="260" r:id="rId6"/>
    <p:sldId id="269" r:id="rId7"/>
    <p:sldId id="262" r:id="rId8"/>
    <p:sldId id="270" r:id="rId9"/>
    <p:sldId id="273" r:id="rId10"/>
    <p:sldId id="276" r:id="rId11"/>
    <p:sldId id="274" r:id="rId12"/>
    <p:sldId id="275" r:id="rId13"/>
    <p:sldId id="263" r:id="rId14"/>
    <p:sldId id="272" r:id="rId15"/>
    <p:sldId id="264" r:id="rId16"/>
    <p:sldId id="266" r:id="rId17"/>
    <p:sldId id="26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EA6312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B86A6-0D63-A47B-EFF3-98E286E5C708}" v="638" dt="2019-06-24T18:10:39.797"/>
    <p1510:client id="{E0FAA39B-2AB6-4FA5-AB00-72B49E7C23F6}" v="360" dt="2019-06-24T18:13:38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userId="S::urn:spo:anon#0c9b4c358caa692f36970c369d547df2d7ff397a00f9f56ca172066d0cdd1ac8::" providerId="AD" clId="Web-{162A2F47-14D8-4D3A-A3D5-89D613F597C9}"/>
    <pc:docChg chg="addSld modSld">
      <pc:chgData name="Utilisateur invité" userId="S::urn:spo:anon#0c9b4c358caa692f36970c369d547df2d7ff397a00f9f56ca172066d0cdd1ac8::" providerId="AD" clId="Web-{162A2F47-14D8-4D3A-A3D5-89D613F597C9}" dt="2019-06-11T06:48:39.019" v="147" actId="20577"/>
      <pc:docMkLst>
        <pc:docMk/>
      </pc:docMkLst>
      <pc:sldChg chg="addSp delSp modSp mod setBg setClrOvrMap">
        <pc:chgData name="Utilisateur invité" userId="S::urn:spo:anon#0c9b4c358caa692f36970c369d547df2d7ff397a00f9f56ca172066d0cdd1ac8::" providerId="AD" clId="Web-{162A2F47-14D8-4D3A-A3D5-89D613F597C9}" dt="2019-06-11T06:33:34.183" v="77" actId="20577"/>
        <pc:sldMkLst>
          <pc:docMk/>
          <pc:sldMk cId="657170792" sldId="256"/>
        </pc:sldMkLst>
        <pc:spChg chg="mod">
          <ac:chgData name="Utilisateur invité" userId="S::urn:spo:anon#0c9b4c358caa692f36970c369d547df2d7ff397a00f9f56ca172066d0cdd1ac8::" providerId="AD" clId="Web-{162A2F47-14D8-4D3A-A3D5-89D613F597C9}" dt="2019-06-11T06:33:34.183" v="77" actId="20577"/>
          <ac:spMkLst>
            <pc:docMk/>
            <pc:sldMk cId="657170792" sldId="256"/>
            <ac:spMk id="2" creationId="{D959D6B1-BD22-436F-B7F8-13428F0E110D}"/>
          </ac:spMkLst>
        </pc:spChg>
        <pc:spChg chg="mod">
          <ac:chgData name="Utilisateur invité" userId="S::urn:spo:anon#0c9b4c358caa692f36970c369d547df2d7ff397a00f9f56ca172066d0cdd1ac8::" providerId="AD" clId="Web-{162A2F47-14D8-4D3A-A3D5-89D613F597C9}" dt="2019-06-11T06:33:17.277" v="68" actId="1076"/>
          <ac:spMkLst>
            <pc:docMk/>
            <pc:sldMk cId="657170792" sldId="256"/>
            <ac:spMk id="3" creationId="{F2AED25F-AEB3-4EF7-A00C-595E563438FC}"/>
          </ac:spMkLst>
        </pc:spChg>
        <pc:spChg chg="add">
          <ac:chgData name="Utilisateur invité" userId="S::urn:spo:anon#0c9b4c358caa692f36970c369d547df2d7ff397a00f9f56ca172066d0cdd1ac8::" providerId="AD" clId="Web-{162A2F47-14D8-4D3A-A3D5-89D613F597C9}" dt="2019-06-11T06:32:50.292" v="60"/>
          <ac:spMkLst>
            <pc:docMk/>
            <pc:sldMk cId="657170792" sldId="256"/>
            <ac:spMk id="5" creationId="{C28D0172-F2E0-4763-9C35-F022664959D8}"/>
          </ac:spMkLst>
        </pc:spChg>
        <pc:spChg chg="add">
          <ac:chgData name="Utilisateur invité" userId="S::urn:spo:anon#0c9b4c358caa692f36970c369d547df2d7ff397a00f9f56ca172066d0cdd1ac8::" providerId="AD" clId="Web-{162A2F47-14D8-4D3A-A3D5-89D613F597C9}" dt="2019-06-11T06:32:50.292" v="60"/>
          <ac:spMkLst>
            <pc:docMk/>
            <pc:sldMk cId="657170792" sldId="256"/>
            <ac:spMk id="6" creationId="{9F2851FB-E841-4509-8A6D-A416376EA380}"/>
          </ac:spMkLst>
        </pc:spChg>
        <pc:spChg chg="add">
          <ac:chgData name="Utilisateur invité" userId="S::urn:spo:anon#0c9b4c358caa692f36970c369d547df2d7ff397a00f9f56ca172066d0cdd1ac8::" providerId="AD" clId="Web-{162A2F47-14D8-4D3A-A3D5-89D613F597C9}" dt="2019-06-11T06:32:50.292" v="60"/>
          <ac:spMkLst>
            <pc:docMk/>
            <pc:sldMk cId="657170792" sldId="256"/>
            <ac:spMk id="7" creationId="{DF6FB2B2-CE21-407F-B22E-302DADC2C3D3}"/>
          </ac:spMkLst>
        </pc:spChg>
        <pc:spChg chg="add del">
          <ac:chgData name="Utilisateur invité" userId="S::urn:spo:anon#0c9b4c358caa692f36970c369d547df2d7ff397a00f9f56ca172066d0cdd1ac8::" providerId="AD" clId="Web-{162A2F47-14D8-4D3A-A3D5-89D613F597C9}" dt="2019-06-11T06:32:50.276" v="59"/>
          <ac:spMkLst>
            <pc:docMk/>
            <pc:sldMk cId="657170792" sldId="256"/>
            <ac:spMk id="8" creationId="{E34FA10D-5116-47B4-A70E-776435251326}"/>
          </ac:spMkLst>
        </pc:spChg>
        <pc:spChg chg="add del">
          <ac:chgData name="Utilisateur invité" userId="S::urn:spo:anon#0c9b4c358caa692f36970c369d547df2d7ff397a00f9f56ca172066d0cdd1ac8::" providerId="AD" clId="Web-{162A2F47-14D8-4D3A-A3D5-89D613F597C9}" dt="2019-06-11T06:32:50.276" v="59"/>
          <ac:spMkLst>
            <pc:docMk/>
            <pc:sldMk cId="657170792" sldId="256"/>
            <ac:spMk id="10" creationId="{B2718AAE-52B9-4DD9-9D83-A9C975C9DC2D}"/>
          </ac:spMkLst>
        </pc:spChg>
        <pc:spChg chg="add del">
          <ac:chgData name="Utilisateur invité" userId="S::urn:spo:anon#0c9b4c358caa692f36970c369d547df2d7ff397a00f9f56ca172066d0cdd1ac8::" providerId="AD" clId="Web-{162A2F47-14D8-4D3A-A3D5-89D613F597C9}" dt="2019-06-11T06:32:50.276" v="59"/>
          <ac:spMkLst>
            <pc:docMk/>
            <pc:sldMk cId="657170792" sldId="256"/>
            <ac:spMk id="12" creationId="{49FF39B1-9689-44AE-A803-7B90A059DC56}"/>
          </ac:spMkLst>
        </pc:spChg>
        <pc:spChg chg="add del">
          <ac:chgData name="Utilisateur invité" userId="S::urn:spo:anon#0c9b4c358caa692f36970c369d547df2d7ff397a00f9f56ca172066d0cdd1ac8::" providerId="AD" clId="Web-{162A2F47-14D8-4D3A-A3D5-89D613F597C9}" dt="2019-06-11T06:32:50.276" v="59"/>
          <ac:spMkLst>
            <pc:docMk/>
            <pc:sldMk cId="657170792" sldId="256"/>
            <ac:spMk id="14" creationId="{6C74A888-48BE-4604-BB14-E6C5E9D0F2FB}"/>
          </ac:spMkLst>
        </pc:spChg>
      </pc:sldChg>
      <pc:sldChg chg="modSp new">
        <pc:chgData name="Utilisateur invité" userId="S::urn:spo:anon#0c9b4c358caa692f36970c369d547df2d7ff397a00f9f56ca172066d0cdd1ac8::" providerId="AD" clId="Web-{162A2F47-14D8-4D3A-A3D5-89D613F597C9}" dt="2019-06-11T06:48:39.019" v="147" actId="20577"/>
        <pc:sldMkLst>
          <pc:docMk/>
          <pc:sldMk cId="1143156829" sldId="257"/>
        </pc:sldMkLst>
        <pc:spChg chg="mod">
          <ac:chgData name="Utilisateur invité" userId="S::urn:spo:anon#0c9b4c358caa692f36970c369d547df2d7ff397a00f9f56ca172066d0cdd1ac8::" providerId="AD" clId="Web-{162A2F47-14D8-4D3A-A3D5-89D613F597C9}" dt="2019-06-11T06:48:39.019" v="147" actId="20577"/>
          <ac:spMkLst>
            <pc:docMk/>
            <pc:sldMk cId="1143156829" sldId="257"/>
            <ac:spMk id="2" creationId="{5C69CB4F-2766-4D5C-B2E7-F367361D6105}"/>
          </ac:spMkLst>
        </pc:spChg>
      </pc:sldChg>
      <pc:sldChg chg="new">
        <pc:chgData name="Utilisateur invité" userId="S::urn:spo:anon#0c9b4c358caa692f36970c369d547df2d7ff397a00f9f56ca172066d0cdd1ac8::" providerId="AD" clId="Web-{162A2F47-14D8-4D3A-A3D5-89D613F597C9}" dt="2019-06-11T06:32:11.432" v="57"/>
        <pc:sldMkLst>
          <pc:docMk/>
          <pc:sldMk cId="4077869163" sldId="258"/>
        </pc:sldMkLst>
      </pc:sldChg>
    </pc:docChg>
  </pc:docChgLst>
  <pc:docChgLst>
    <pc:chgData name="Alexandre Bodart" userId="S::alexandre.bodart@ig2i.centralelille.fr::8d091dd4-b86c-4309-a2d9-6ee308293d8a" providerId="AD" clId="Web-{89440418-84B8-2382-F221-338671451EE1}"/>
    <pc:docChg chg="addSld modSld">
      <pc:chgData name="Alexandre Bodart" userId="S::alexandre.bodart@ig2i.centralelille.fr::8d091dd4-b86c-4309-a2d9-6ee308293d8a" providerId="AD" clId="Web-{89440418-84B8-2382-F221-338671451EE1}" dt="2019-06-24T17:28:48.731" v="321" actId="20577"/>
      <pc:docMkLst>
        <pc:docMk/>
      </pc:docMkLst>
      <pc:sldChg chg="modSp">
        <pc:chgData name="Alexandre Bodart" userId="S::alexandre.bodart@ig2i.centralelille.fr::8d091dd4-b86c-4309-a2d9-6ee308293d8a" providerId="AD" clId="Web-{89440418-84B8-2382-F221-338671451EE1}" dt="2019-06-24T16:38:15.937" v="9"/>
        <pc:sldMkLst>
          <pc:docMk/>
          <pc:sldMk cId="2478954792" sldId="272"/>
        </pc:sldMkLst>
        <pc:graphicFrameChg chg="mod modGraphic">
          <ac:chgData name="Alexandre Bodart" userId="S::alexandre.bodart@ig2i.centralelille.fr::8d091dd4-b86c-4309-a2d9-6ee308293d8a" providerId="AD" clId="Web-{89440418-84B8-2382-F221-338671451EE1}" dt="2019-06-24T16:38:15.937" v="9"/>
          <ac:graphicFrameMkLst>
            <pc:docMk/>
            <pc:sldMk cId="2478954792" sldId="272"/>
            <ac:graphicFrameMk id="13" creationId="{00000000-0000-0000-0000-000000000000}"/>
          </ac:graphicFrameMkLst>
        </pc:graphicFrameChg>
      </pc:sldChg>
      <pc:sldChg chg="addSp delSp modSp new mod setBg">
        <pc:chgData name="Alexandre Bodart" userId="S::alexandre.bodart@ig2i.centralelille.fr::8d091dd4-b86c-4309-a2d9-6ee308293d8a" providerId="AD" clId="Web-{89440418-84B8-2382-F221-338671451EE1}" dt="2019-06-24T17:28:46.293" v="320" actId="20577"/>
        <pc:sldMkLst>
          <pc:docMk/>
          <pc:sldMk cId="2990691160" sldId="273"/>
        </pc:sldMkLst>
        <pc:spChg chg="mod">
          <ac:chgData name="Alexandre Bodart" userId="S::alexandre.bodart@ig2i.centralelille.fr::8d091dd4-b86c-4309-a2d9-6ee308293d8a" providerId="AD" clId="Web-{89440418-84B8-2382-F221-338671451EE1}" dt="2019-06-24T17:24:29.605" v="178"/>
          <ac:spMkLst>
            <pc:docMk/>
            <pc:sldMk cId="2990691160" sldId="273"/>
            <ac:spMk id="2" creationId="{2B7AFEAC-E608-4A1C-B766-2972D45CD46C}"/>
          </ac:spMkLst>
        </pc:spChg>
        <pc:spChg chg="del">
          <ac:chgData name="Alexandre Bodart" userId="S::alexandre.bodart@ig2i.centralelille.fr::8d091dd4-b86c-4309-a2d9-6ee308293d8a" providerId="AD" clId="Web-{89440418-84B8-2382-F221-338671451EE1}" dt="2019-06-24T17:20:52.902" v="26"/>
          <ac:spMkLst>
            <pc:docMk/>
            <pc:sldMk cId="2990691160" sldId="273"/>
            <ac:spMk id="3" creationId="{4915A918-F027-4A84-98FE-CE10C03A6128}"/>
          </ac:spMkLst>
        </pc:spChg>
        <pc:spChg chg="mod">
          <ac:chgData name="Alexandre Bodart" userId="S::alexandre.bodart@ig2i.centralelille.fr::8d091dd4-b86c-4309-a2d9-6ee308293d8a" providerId="AD" clId="Web-{89440418-84B8-2382-F221-338671451EE1}" dt="2019-06-24T17:24:29.605" v="178"/>
          <ac:spMkLst>
            <pc:docMk/>
            <pc:sldMk cId="2990691160" sldId="273"/>
            <ac:spMk id="4" creationId="{7B592423-57A2-4BBA-A291-4108310240E9}"/>
          </ac:spMkLst>
        </pc:spChg>
        <pc:spChg chg="add mod">
          <ac:chgData name="Alexandre Bodart" userId="S::alexandre.bodart@ig2i.centralelille.fr::8d091dd4-b86c-4309-a2d9-6ee308293d8a" providerId="AD" clId="Web-{89440418-84B8-2382-F221-338671451EE1}" dt="2019-06-24T17:28:00.777" v="195" actId="1076"/>
          <ac:spMkLst>
            <pc:docMk/>
            <pc:sldMk cId="2990691160" sldId="273"/>
            <ac:spMk id="7" creationId="{35A0CD58-EBD7-415C-B393-C88A24A39129}"/>
          </ac:spMkLst>
        </pc:spChg>
        <pc:spChg chg="add mod">
          <ac:chgData name="Alexandre Bodart" userId="S::alexandre.bodart@ig2i.centralelille.fr::8d091dd4-b86c-4309-a2d9-6ee308293d8a" providerId="AD" clId="Web-{89440418-84B8-2382-F221-338671451EE1}" dt="2019-06-24T17:28:46.293" v="320" actId="20577"/>
          <ac:spMkLst>
            <pc:docMk/>
            <pc:sldMk cId="2990691160" sldId="273"/>
            <ac:spMk id="10" creationId="{C77D9B99-E13F-427C-8E7E-0BACCE5D446F}"/>
          </ac:spMkLst>
        </pc:spChg>
        <pc:picChg chg="add mod ord">
          <ac:chgData name="Alexandre Bodart" userId="S::alexandre.bodart@ig2i.centralelille.fr::8d091dd4-b86c-4309-a2d9-6ee308293d8a" providerId="AD" clId="Web-{89440418-84B8-2382-F221-338671451EE1}" dt="2019-06-24T17:24:29.605" v="178"/>
          <ac:picMkLst>
            <pc:docMk/>
            <pc:sldMk cId="2990691160" sldId="273"/>
            <ac:picMk id="6" creationId="{80A9B1D3-1F86-4053-A313-780756432155}"/>
          </ac:picMkLst>
        </pc:picChg>
        <pc:picChg chg="add mod modCrop">
          <ac:chgData name="Alexandre Bodart" userId="S::alexandre.bodart@ig2i.centralelille.fr::8d091dd4-b86c-4309-a2d9-6ee308293d8a" providerId="AD" clId="Web-{89440418-84B8-2382-F221-338671451EE1}" dt="2019-06-24T17:28:03.590" v="196" actId="1076"/>
          <ac:picMkLst>
            <pc:docMk/>
            <pc:sldMk cId="2990691160" sldId="273"/>
            <ac:picMk id="8" creationId="{4A38BB2A-A299-4CDC-8F8D-A370AED36C04}"/>
          </ac:picMkLst>
        </pc:picChg>
      </pc:sldChg>
    </pc:docChg>
  </pc:docChgLst>
  <pc:docChgLst>
    <pc:chgData name="Utilisateur invité" userId="S::urn:spo:anon#0c9b4c358caa692f36970c369d547df2d7ff397a00f9f56ca172066d0cdd1ac8::" providerId="AD" clId="Web-{E0FAA39B-2AB6-4FA5-AB00-72B49E7C23F6}"/>
    <pc:docChg chg="addSld modSld">
      <pc:chgData name="Utilisateur invité" userId="S::urn:spo:anon#0c9b4c358caa692f36970c369d547df2d7ff397a00f9f56ca172066d0cdd1ac8::" providerId="AD" clId="Web-{E0FAA39B-2AB6-4FA5-AB00-72B49E7C23F6}" dt="2019-06-24T18:13:38.552" v="685" actId="20577"/>
      <pc:docMkLst>
        <pc:docMk/>
      </pc:docMkLst>
      <pc:sldChg chg="modSp">
        <pc:chgData name="Utilisateur invité" userId="S::urn:spo:anon#0c9b4c358caa692f36970c369d547df2d7ff397a00f9f56ca172066d0cdd1ac8::" providerId="AD" clId="Web-{E0FAA39B-2AB6-4FA5-AB00-72B49E7C23F6}" dt="2019-06-24T17:58:42.222" v="125" actId="20577"/>
        <pc:sldMkLst>
          <pc:docMk/>
          <pc:sldMk cId="657170792" sldId="256"/>
        </pc:sldMkLst>
        <pc:spChg chg="mod">
          <ac:chgData name="Utilisateur invité" userId="S::urn:spo:anon#0c9b4c358caa692f36970c369d547df2d7ff397a00f9f56ca172066d0cdd1ac8::" providerId="AD" clId="Web-{E0FAA39B-2AB6-4FA5-AB00-72B49E7C23F6}" dt="2019-06-24T17:58:42.222" v="125" actId="20577"/>
          <ac:spMkLst>
            <pc:docMk/>
            <pc:sldMk cId="657170792" sldId="256"/>
            <ac:spMk id="4" creationId="{00000000-0000-0000-0000-000000000000}"/>
          </ac:spMkLst>
        </pc:spChg>
      </pc:sldChg>
      <pc:sldChg chg="addSp delSp modSp new">
        <pc:chgData name="Utilisateur invité" userId="S::urn:spo:anon#0c9b4c358caa692f36970c369d547df2d7ff397a00f9f56ca172066d0cdd1ac8::" providerId="AD" clId="Web-{E0FAA39B-2AB6-4FA5-AB00-72B49E7C23F6}" dt="2019-06-24T18:02:39.426" v="247" actId="20577"/>
        <pc:sldMkLst>
          <pc:docMk/>
          <pc:sldMk cId="1413867392" sldId="274"/>
        </pc:sldMkLst>
        <pc:spChg chg="mod">
          <ac:chgData name="Utilisateur invité" userId="S::urn:spo:anon#0c9b4c358caa692f36970c369d547df2d7ff397a00f9f56ca172066d0cdd1ac8::" providerId="AD" clId="Web-{E0FAA39B-2AB6-4FA5-AB00-72B49E7C23F6}" dt="2019-06-24T17:33:02.741" v="7" actId="20577"/>
          <ac:spMkLst>
            <pc:docMk/>
            <pc:sldMk cId="1413867392" sldId="274"/>
            <ac:spMk id="2" creationId="{341110DA-2133-4445-ADFB-D542F500D2B6}"/>
          </ac:spMkLst>
        </pc:spChg>
        <pc:spChg chg="mod">
          <ac:chgData name="Utilisateur invité" userId="S::urn:spo:anon#0c9b4c358caa692f36970c369d547df2d7ff397a00f9f56ca172066d0cdd1ac8::" providerId="AD" clId="Web-{E0FAA39B-2AB6-4FA5-AB00-72B49E7C23F6}" dt="2019-06-24T18:02:39.426" v="247" actId="20577"/>
          <ac:spMkLst>
            <pc:docMk/>
            <pc:sldMk cId="1413867392" sldId="274"/>
            <ac:spMk id="3" creationId="{EC54EE4A-406C-455A-B4DC-FCCD65664680}"/>
          </ac:spMkLst>
        </pc:spChg>
        <pc:picChg chg="add del mod">
          <ac:chgData name="Utilisateur invité" userId="S::urn:spo:anon#0c9b4c358caa692f36970c369d547df2d7ff397a00f9f56ca172066d0cdd1ac8::" providerId="AD" clId="Web-{E0FAA39B-2AB6-4FA5-AB00-72B49E7C23F6}" dt="2019-06-24T17:58:17.566" v="119"/>
          <ac:picMkLst>
            <pc:docMk/>
            <pc:sldMk cId="1413867392" sldId="274"/>
            <ac:picMk id="5" creationId="{6ADA112E-0BAA-4EB0-BDAD-423F5BEF43EC}"/>
          </ac:picMkLst>
        </pc:picChg>
        <pc:picChg chg="add mod">
          <ac:chgData name="Utilisateur invité" userId="S::urn:spo:anon#0c9b4c358caa692f36970c369d547df2d7ff397a00f9f56ca172066d0cdd1ac8::" providerId="AD" clId="Web-{E0FAA39B-2AB6-4FA5-AB00-72B49E7C23F6}" dt="2019-06-24T17:59:13.675" v="127" actId="1076"/>
          <ac:picMkLst>
            <pc:docMk/>
            <pc:sldMk cId="1413867392" sldId="274"/>
            <ac:picMk id="7" creationId="{879F2945-0F20-4BA5-895A-9B1E552114C1}"/>
          </ac:picMkLst>
        </pc:picChg>
      </pc:sldChg>
      <pc:sldChg chg="addSp modSp new">
        <pc:chgData name="Utilisateur invité" userId="S::urn:spo:anon#0c9b4c358caa692f36970c369d547df2d7ff397a00f9f56ca172066d0cdd1ac8::" providerId="AD" clId="Web-{E0FAA39B-2AB6-4FA5-AB00-72B49E7C23F6}" dt="2019-06-24T18:13:38.552" v="684" actId="20577"/>
        <pc:sldMkLst>
          <pc:docMk/>
          <pc:sldMk cId="616080987" sldId="275"/>
        </pc:sldMkLst>
        <pc:spChg chg="mod">
          <ac:chgData name="Utilisateur invité" userId="S::urn:spo:anon#0c9b4c358caa692f36970c369d547df2d7ff397a00f9f56ca172066d0cdd1ac8::" providerId="AD" clId="Web-{E0FAA39B-2AB6-4FA5-AB00-72B49E7C23F6}" dt="2019-06-24T18:09:39.411" v="514" actId="20577"/>
          <ac:spMkLst>
            <pc:docMk/>
            <pc:sldMk cId="616080987" sldId="275"/>
            <ac:spMk id="2" creationId="{FFAFD3C7-7B1F-4ACC-AB04-3746D880FF34}"/>
          </ac:spMkLst>
        </pc:spChg>
        <pc:spChg chg="mod">
          <ac:chgData name="Utilisateur invité" userId="S::urn:spo:anon#0c9b4c358caa692f36970c369d547df2d7ff397a00f9f56ca172066d0cdd1ac8::" providerId="AD" clId="Web-{E0FAA39B-2AB6-4FA5-AB00-72B49E7C23F6}" dt="2019-06-24T18:13:38.552" v="684" actId="20577"/>
          <ac:spMkLst>
            <pc:docMk/>
            <pc:sldMk cId="616080987" sldId="275"/>
            <ac:spMk id="3" creationId="{B49E8C92-965F-45C3-AA7D-1640FFA611A1}"/>
          </ac:spMkLst>
        </pc:spChg>
        <pc:picChg chg="add mod">
          <ac:chgData name="Utilisateur invité" userId="S::urn:spo:anon#0c9b4c358caa692f36970c369d547df2d7ff397a00f9f56ca172066d0cdd1ac8::" providerId="AD" clId="Web-{E0FAA39B-2AB6-4FA5-AB00-72B49E7C23F6}" dt="2019-06-24T18:08:03.224" v="434" actId="1076"/>
          <ac:picMkLst>
            <pc:docMk/>
            <pc:sldMk cId="616080987" sldId="275"/>
            <ac:picMk id="5" creationId="{871172A3-85D9-4F7A-9AA0-E199E7972440}"/>
          </ac:picMkLst>
        </pc:picChg>
      </pc:sldChg>
    </pc:docChg>
  </pc:docChgLst>
  <pc:docChgLst>
    <pc:chgData name="Francois Monteil" userId="S::francois.monteil@ig2i.centralelille.fr::e04d1998-26af-485c-be37-61f48ddc25ac" providerId="AD" clId="Web-{9597E1CD-B9D4-46DB-87D7-DC7F8369E18C}"/>
    <pc:docChg chg="delSld modSld">
      <pc:chgData name="Francois Monteil" userId="S::francois.monteil@ig2i.centralelille.fr::e04d1998-26af-485c-be37-61f48ddc25ac" providerId="AD" clId="Web-{9597E1CD-B9D4-46DB-87D7-DC7F8369E18C}" dt="2019-06-16T16:15:36.532" v="42" actId="1076"/>
      <pc:docMkLst>
        <pc:docMk/>
      </pc:docMkLst>
      <pc:sldChg chg="modSp">
        <pc:chgData name="Francois Monteil" userId="S::francois.monteil@ig2i.centralelille.fr::e04d1998-26af-485c-be37-61f48ddc25ac" providerId="AD" clId="Web-{9597E1CD-B9D4-46DB-87D7-DC7F8369E18C}" dt="2019-06-16T16:14:08.687" v="24" actId="14100"/>
        <pc:sldMkLst>
          <pc:docMk/>
          <pc:sldMk cId="3940625039" sldId="259"/>
        </pc:sldMkLst>
        <pc:spChg chg="mod">
          <ac:chgData name="Francois Monteil" userId="S::francois.monteil@ig2i.centralelille.fr::e04d1998-26af-485c-be37-61f48ddc25ac" providerId="AD" clId="Web-{9597E1CD-B9D4-46DB-87D7-DC7F8369E18C}" dt="2019-06-16T16:13:44.203" v="6" actId="20577"/>
          <ac:spMkLst>
            <pc:docMk/>
            <pc:sldMk cId="3940625039" sldId="259"/>
            <ac:spMk id="4" creationId="{100B36FB-E922-4329-92C8-AD6821D79661}"/>
          </ac:spMkLst>
        </pc:spChg>
        <pc:spChg chg="mod">
          <ac:chgData name="Francois Monteil" userId="S::francois.monteil@ig2i.centralelille.fr::e04d1998-26af-485c-be37-61f48ddc25ac" providerId="AD" clId="Web-{9597E1CD-B9D4-46DB-87D7-DC7F8369E18C}" dt="2019-06-16T16:13:52.453" v="9" actId="14100"/>
          <ac:spMkLst>
            <pc:docMk/>
            <pc:sldMk cId="3940625039" sldId="259"/>
            <ac:spMk id="8" creationId="{778EEC8C-2E05-4035-8070-B1455041FFA9}"/>
          </ac:spMkLst>
        </pc:spChg>
        <pc:spChg chg="mod">
          <ac:chgData name="Francois Monteil" userId="S::francois.monteil@ig2i.centralelille.fr::e04d1998-26af-485c-be37-61f48ddc25ac" providerId="AD" clId="Web-{9597E1CD-B9D4-46DB-87D7-DC7F8369E18C}" dt="2019-06-16T16:14:08.687" v="24" actId="14100"/>
          <ac:spMkLst>
            <pc:docMk/>
            <pc:sldMk cId="3940625039" sldId="259"/>
            <ac:spMk id="11" creationId="{A3574DB0-FB38-4C80-B64D-DC93BEB7FC88}"/>
          </ac:spMkLst>
        </pc:spChg>
        <pc:cxnChg chg="mod">
          <ac:chgData name="Francois Monteil" userId="S::francois.monteil@ig2i.centralelille.fr::e04d1998-26af-485c-be37-61f48ddc25ac" providerId="AD" clId="Web-{9597E1CD-B9D4-46DB-87D7-DC7F8369E18C}" dt="2019-06-16T16:13:52.453" v="9" actId="14100"/>
          <ac:cxnSpMkLst>
            <pc:docMk/>
            <pc:sldMk cId="3940625039" sldId="259"/>
            <ac:cxnSpMk id="7" creationId="{CA61C0E2-E475-464C-AB4B-946872EAA6B5}"/>
          </ac:cxnSpMkLst>
        </pc:cxnChg>
      </pc:sldChg>
      <pc:sldChg chg="modSp">
        <pc:chgData name="Francois Monteil" userId="S::francois.monteil@ig2i.centralelille.fr::e04d1998-26af-485c-be37-61f48ddc25ac" providerId="AD" clId="Web-{9597E1CD-B9D4-46DB-87D7-DC7F8369E18C}" dt="2019-06-16T16:15:36.532" v="42" actId="1076"/>
        <pc:sldMkLst>
          <pc:docMk/>
          <pc:sldMk cId="2897058954" sldId="261"/>
        </pc:sldMkLst>
        <pc:spChg chg="mod">
          <ac:chgData name="Francois Monteil" userId="S::francois.monteil@ig2i.centralelille.fr::e04d1998-26af-485c-be37-61f48ddc25ac" providerId="AD" clId="Web-{9597E1CD-B9D4-46DB-87D7-DC7F8369E18C}" dt="2019-06-16T16:15:10.313" v="39" actId="20577"/>
          <ac:spMkLst>
            <pc:docMk/>
            <pc:sldMk cId="2897058954" sldId="261"/>
            <ac:spMk id="2" creationId="{BB8A9B4D-8340-4499-A1AA-5587A6DDFBC7}"/>
          </ac:spMkLst>
        </pc:spChg>
        <pc:graphicFrameChg chg="mod">
          <ac:chgData name="Francois Monteil" userId="S::francois.monteil@ig2i.centralelille.fr::e04d1998-26af-485c-be37-61f48ddc25ac" providerId="AD" clId="Web-{9597E1CD-B9D4-46DB-87D7-DC7F8369E18C}" dt="2019-06-16T16:15:36.532" v="42" actId="1076"/>
          <ac:graphicFrameMkLst>
            <pc:docMk/>
            <pc:sldMk cId="2897058954" sldId="261"/>
            <ac:graphicFrameMk id="5" creationId="{832D8802-A921-480A-8581-EE65C15DDCED}"/>
          </ac:graphicFrameMkLst>
        </pc:graphicFrameChg>
      </pc:sldChg>
      <pc:sldChg chg="del">
        <pc:chgData name="Francois Monteil" userId="S::francois.monteil@ig2i.centralelille.fr::e04d1998-26af-485c-be37-61f48ddc25ac" providerId="AD" clId="Web-{9597E1CD-B9D4-46DB-87D7-DC7F8369E18C}" dt="2019-06-16T16:14:17.141" v="25"/>
        <pc:sldMkLst>
          <pc:docMk/>
          <pc:sldMk cId="84579952" sldId="268"/>
        </pc:sldMkLst>
      </pc:sldChg>
      <pc:sldChg chg="del">
        <pc:chgData name="Francois Monteil" userId="S::francois.monteil@ig2i.centralelille.fr::e04d1998-26af-485c-be37-61f48ddc25ac" providerId="AD" clId="Web-{9597E1CD-B9D4-46DB-87D7-DC7F8369E18C}" dt="2019-06-16T16:14:54.469" v="26"/>
        <pc:sldMkLst>
          <pc:docMk/>
          <pc:sldMk cId="233435356" sldId="271"/>
        </pc:sldMkLst>
      </pc:sldChg>
      <pc:sldChg chg="del">
        <pc:chgData name="Francois Monteil" userId="S::francois.monteil@ig2i.centralelille.fr::e04d1998-26af-485c-be37-61f48ddc25ac" providerId="AD" clId="Web-{9597E1CD-B9D4-46DB-87D7-DC7F8369E18C}" dt="2019-06-16T16:13:12.078" v="0"/>
        <pc:sldMkLst>
          <pc:docMk/>
          <pc:sldMk cId="4214621496" sldId="273"/>
        </pc:sldMkLst>
      </pc:sldChg>
    </pc:docChg>
  </pc:docChgLst>
  <pc:docChgLst>
    <pc:chgData name="Alexandre Bodart" userId="S::alexandre.bodart@ig2i.centralelille.fr::8d091dd4-b86c-4309-a2d9-6ee308293d8a" providerId="AD" clId="Web-{A43B86A6-0D63-A47B-EFF3-98E286E5C708}"/>
    <pc:docChg chg="modSld sldOrd">
      <pc:chgData name="Alexandre Bodart" userId="S::alexandre.bodart@ig2i.centralelille.fr::8d091dd4-b86c-4309-a2d9-6ee308293d8a" providerId="AD" clId="Web-{A43B86A6-0D63-A47B-EFF3-98E286E5C708}" dt="2019-06-24T18:10:39.797" v="631" actId="1076"/>
      <pc:docMkLst>
        <pc:docMk/>
      </pc:docMkLst>
      <pc:sldChg chg="addSp modSp">
        <pc:chgData name="Alexandre Bodart" userId="S::alexandre.bodart@ig2i.centralelille.fr::8d091dd4-b86c-4309-a2d9-6ee308293d8a" providerId="AD" clId="Web-{A43B86A6-0D63-A47B-EFF3-98E286E5C708}" dt="2019-06-24T18:01:41.605" v="609" actId="20577"/>
        <pc:sldMkLst>
          <pc:docMk/>
          <pc:sldMk cId="657170792" sldId="256"/>
        </pc:sldMkLst>
        <pc:spChg chg="add mod">
          <ac:chgData name="Alexandre Bodart" userId="S::alexandre.bodart@ig2i.centralelille.fr::8d091dd4-b86c-4309-a2d9-6ee308293d8a" providerId="AD" clId="Web-{A43B86A6-0D63-A47B-EFF3-98E286E5C708}" dt="2019-06-24T18:01:41.605" v="609" actId="20577"/>
          <ac:spMkLst>
            <pc:docMk/>
            <pc:sldMk cId="657170792" sldId="256"/>
            <ac:spMk id="8" creationId="{13B2BFEF-139F-47E9-8307-BECAD5974566}"/>
          </ac:spMkLst>
        </pc:spChg>
      </pc:sldChg>
      <pc:sldChg chg="modSp">
        <pc:chgData name="Alexandre Bodart" userId="S::alexandre.bodart@ig2i.centralelille.fr::8d091dd4-b86c-4309-a2d9-6ee308293d8a" providerId="AD" clId="Web-{A43B86A6-0D63-A47B-EFF3-98E286E5C708}" dt="2019-06-24T17:40:20.671" v="108" actId="20577"/>
        <pc:sldMkLst>
          <pc:docMk/>
          <pc:sldMk cId="3940625039" sldId="259"/>
        </pc:sldMkLst>
        <pc:spChg chg="mod">
          <ac:chgData name="Alexandre Bodart" userId="S::alexandre.bodart@ig2i.centralelille.fr::8d091dd4-b86c-4309-a2d9-6ee308293d8a" providerId="AD" clId="Web-{A43B86A6-0D63-A47B-EFF3-98E286E5C708}" dt="2019-06-24T17:40:11.952" v="105" actId="14100"/>
          <ac:spMkLst>
            <pc:docMk/>
            <pc:sldMk cId="3940625039" sldId="259"/>
            <ac:spMk id="2" creationId="{F30445BD-CFF0-418D-BB76-974C9CC9FDA7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7:39:18.437" v="104" actId="20577"/>
          <ac:spMkLst>
            <pc:docMk/>
            <pc:sldMk cId="3940625039" sldId="259"/>
            <ac:spMk id="4" creationId="{100B36FB-E922-4329-92C8-AD6821D79661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7:40:20.671" v="108" actId="20577"/>
          <ac:spMkLst>
            <pc:docMk/>
            <pc:sldMk cId="3940625039" sldId="259"/>
            <ac:spMk id="6" creationId="{7AF16B7A-222B-4041-84D3-9F828CB3EFC2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7:39:10.499" v="100" actId="20577"/>
          <ac:spMkLst>
            <pc:docMk/>
            <pc:sldMk cId="3940625039" sldId="259"/>
            <ac:spMk id="11" creationId="{A3574DB0-FB38-4C80-B64D-DC93BEB7FC88}"/>
          </ac:spMkLst>
        </pc:spChg>
      </pc:sldChg>
      <pc:sldChg chg="ord">
        <pc:chgData name="Alexandre Bodart" userId="S::alexandre.bodart@ig2i.centralelille.fr::8d091dd4-b86c-4309-a2d9-6ee308293d8a" providerId="AD" clId="Web-{A43B86A6-0D63-A47B-EFF3-98E286E5C708}" dt="2019-06-24T18:05:19.888" v="612"/>
        <pc:sldMkLst>
          <pc:docMk/>
          <pc:sldMk cId="2897058954" sldId="261"/>
        </pc:sldMkLst>
      </pc:sldChg>
      <pc:sldChg chg="modSp">
        <pc:chgData name="Alexandre Bodart" userId="S::alexandre.bodart@ig2i.centralelille.fr::8d091dd4-b86c-4309-a2d9-6ee308293d8a" providerId="AD" clId="Web-{A43B86A6-0D63-A47B-EFF3-98E286E5C708}" dt="2019-06-24T17:59:46.230" v="521"/>
        <pc:sldMkLst>
          <pc:docMk/>
          <pc:sldMk cId="2897895143" sldId="262"/>
        </pc:sldMkLst>
        <pc:graphicFrameChg chg="mod modGraphic">
          <ac:chgData name="Alexandre Bodart" userId="S::alexandre.bodart@ig2i.centralelille.fr::8d091dd4-b86c-4309-a2d9-6ee308293d8a" providerId="AD" clId="Web-{A43B86A6-0D63-A47B-EFF3-98E286E5C708}" dt="2019-06-24T17:59:46.230" v="521"/>
          <ac:graphicFrameMkLst>
            <pc:docMk/>
            <pc:sldMk cId="2897895143" sldId="262"/>
            <ac:graphicFrameMk id="5" creationId="{00000000-0000-0000-0000-000000000000}"/>
          </ac:graphicFrameMkLst>
        </pc:graphicFrameChg>
      </pc:sldChg>
      <pc:sldChg chg="addSp modSp">
        <pc:chgData name="Alexandre Bodart" userId="S::alexandre.bodart@ig2i.centralelille.fr::8d091dd4-b86c-4309-a2d9-6ee308293d8a" providerId="AD" clId="Web-{A43B86A6-0D63-A47B-EFF3-98E286E5C708}" dt="2019-06-24T18:09:51.203" v="627" actId="1076"/>
        <pc:sldMkLst>
          <pc:docMk/>
          <pc:sldMk cId="1193739735" sldId="266"/>
        </pc:sldMkLst>
        <pc:spChg chg="mod">
          <ac:chgData name="Alexandre Bodart" userId="S::alexandre.bodart@ig2i.centralelille.fr::8d091dd4-b86c-4309-a2d9-6ee308293d8a" providerId="AD" clId="Web-{A43B86A6-0D63-A47B-EFF3-98E286E5C708}" dt="2019-06-24T17:44:37.844" v="191" actId="14100"/>
          <ac:spMkLst>
            <pc:docMk/>
            <pc:sldMk cId="1193739735" sldId="266"/>
            <ac:spMk id="2" creationId="{996AE50B-BAE5-40CC-86EB-1D97B02BD9CF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7:43:59.266" v="176" actId="1076"/>
          <ac:spMkLst>
            <pc:docMk/>
            <pc:sldMk cId="1193739735" sldId="266"/>
            <ac:spMk id="3" creationId="{F004DF39-3E08-43EA-88D0-1F9AF4E061D1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7:43:15.422" v="144" actId="1076"/>
          <ac:spMkLst>
            <pc:docMk/>
            <pc:sldMk cId="1193739735" sldId="266"/>
            <ac:spMk id="5" creationId="{4A77F2E0-723B-4915-9705-DCDCB92E6274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8:09:51.203" v="627" actId="1076"/>
          <ac:spMkLst>
            <pc:docMk/>
            <pc:sldMk cId="1193739735" sldId="266"/>
            <ac:spMk id="6" creationId="{78A40043-E8D7-4D99-9837-5B2DB55BBC9C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8:09:38.969" v="622" actId="1076"/>
          <ac:spMkLst>
            <pc:docMk/>
            <pc:sldMk cId="1193739735" sldId="266"/>
            <ac:spMk id="7" creationId="{0A943D3B-4A27-445B-B18A-A6FF58C5F333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8:09:47.297" v="626" actId="1076"/>
          <ac:spMkLst>
            <pc:docMk/>
            <pc:sldMk cId="1193739735" sldId="266"/>
            <ac:spMk id="19" creationId="{287C2913-BEFA-4B73-93EE-DEAB4B63BB30}"/>
          </ac:spMkLst>
        </pc:spChg>
      </pc:sldChg>
      <pc:sldChg chg="modSp">
        <pc:chgData name="Alexandre Bodart" userId="S::alexandre.bodart@ig2i.centralelille.fr::8d091dd4-b86c-4309-a2d9-6ee308293d8a" providerId="AD" clId="Web-{A43B86A6-0D63-A47B-EFF3-98E286E5C708}" dt="2019-06-24T18:10:08.563" v="628"/>
        <pc:sldMkLst>
          <pc:docMk/>
          <pc:sldMk cId="3870524051" sldId="267"/>
        </pc:sldMkLst>
        <pc:spChg chg="mod">
          <ac:chgData name="Alexandre Bodart" userId="S::alexandre.bodart@ig2i.centralelille.fr::8d091dd4-b86c-4309-a2d9-6ee308293d8a" providerId="AD" clId="Web-{A43B86A6-0D63-A47B-EFF3-98E286E5C708}" dt="2019-06-24T18:10:08.563" v="628"/>
          <ac:spMkLst>
            <pc:docMk/>
            <pc:sldMk cId="3870524051" sldId="267"/>
            <ac:spMk id="2" creationId="{6E2AD604-4551-4A7F-B7D9-4149B507DA92}"/>
          </ac:spMkLst>
        </pc:spChg>
      </pc:sldChg>
      <pc:sldChg chg="addSp delSp modSp">
        <pc:chgData name="Alexandre Bodart" userId="S::alexandre.bodart@ig2i.centralelille.fr::8d091dd4-b86c-4309-a2d9-6ee308293d8a" providerId="AD" clId="Web-{A43B86A6-0D63-A47B-EFF3-98E286E5C708}" dt="2019-06-24T18:10:39.797" v="631" actId="1076"/>
        <pc:sldMkLst>
          <pc:docMk/>
          <pc:sldMk cId="242750596" sldId="270"/>
        </pc:sldMkLst>
        <pc:spChg chg="add del">
          <ac:chgData name="Alexandre Bodart" userId="S::alexandre.bodart@ig2i.centralelille.fr::8d091dd4-b86c-4309-a2d9-6ee308293d8a" providerId="AD" clId="Web-{A43B86A6-0D63-A47B-EFF3-98E286E5C708}" dt="2019-06-24T17:37:31.685" v="69"/>
          <ac:spMkLst>
            <pc:docMk/>
            <pc:sldMk cId="242750596" sldId="270"/>
            <ac:spMk id="7" creationId="{F397E0C4-9B8E-4214-BB2D-3D25BE103EBE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8:10:39.797" v="631" actId="1076"/>
          <ac:spMkLst>
            <pc:docMk/>
            <pc:sldMk cId="242750596" sldId="270"/>
            <ac:spMk id="8" creationId="{F8984043-0777-4387-AAB8-A6CBA93FBE24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7:38:15.389" v="92" actId="1076"/>
          <ac:spMkLst>
            <pc:docMk/>
            <pc:sldMk cId="242750596" sldId="270"/>
            <ac:spMk id="9" creationId="{F8984043-0777-4387-AAB8-A6CBA93FBE24}"/>
          </ac:spMkLst>
        </pc:spChg>
        <pc:spChg chg="mod">
          <ac:chgData name="Alexandre Bodart" userId="S::alexandre.bodart@ig2i.centralelille.fr::8d091dd4-b86c-4309-a2d9-6ee308293d8a" providerId="AD" clId="Web-{A43B86A6-0D63-A47B-EFF3-98E286E5C708}" dt="2019-06-24T17:37:55.123" v="86" actId="1076"/>
          <ac:spMkLst>
            <pc:docMk/>
            <pc:sldMk cId="242750596" sldId="270"/>
            <ac:spMk id="10" creationId="{F8984043-0777-4387-AAB8-A6CBA93FBE24}"/>
          </ac:spMkLst>
        </pc:spChg>
        <pc:spChg chg="add mod">
          <ac:chgData name="Alexandre Bodart" userId="S::alexandre.bodart@ig2i.centralelille.fr::8d091dd4-b86c-4309-a2d9-6ee308293d8a" providerId="AD" clId="Web-{A43B86A6-0D63-A47B-EFF3-98E286E5C708}" dt="2019-06-24T17:38:21.607" v="94" actId="1076"/>
          <ac:spMkLst>
            <pc:docMk/>
            <pc:sldMk cId="242750596" sldId="270"/>
            <ac:spMk id="16" creationId="{B593B463-6705-4DF3-BDC1-7434D7A601AC}"/>
          </ac:spMkLst>
        </pc:spChg>
        <pc:picChg chg="add mod">
          <ac:chgData name="Alexandre Bodart" userId="S::alexandre.bodart@ig2i.centralelille.fr::8d091dd4-b86c-4309-a2d9-6ee308293d8a" providerId="AD" clId="Web-{A43B86A6-0D63-A47B-EFF3-98E286E5C708}" dt="2019-06-24T17:38:18.357" v="93" actId="1076"/>
          <ac:picMkLst>
            <pc:docMk/>
            <pc:sldMk cId="242750596" sldId="270"/>
            <ac:picMk id="2" creationId="{445407C9-8A31-45D3-9567-B67686B3A366}"/>
          </ac:picMkLst>
        </pc:picChg>
        <pc:picChg chg="add del mod">
          <ac:chgData name="Alexandre Bodart" userId="S::alexandre.bodart@ig2i.centralelille.fr::8d091dd4-b86c-4309-a2d9-6ee308293d8a" providerId="AD" clId="Web-{A43B86A6-0D63-A47B-EFF3-98E286E5C708}" dt="2019-06-24T17:37:21.732" v="67"/>
          <ac:picMkLst>
            <pc:docMk/>
            <pc:sldMk cId="242750596" sldId="270"/>
            <ac:picMk id="5" creationId="{0C73031E-5F95-4CF3-9BAC-0EA07737D54E}"/>
          </ac:picMkLst>
        </pc:picChg>
        <pc:picChg chg="mod">
          <ac:chgData name="Alexandre Bodart" userId="S::alexandre.bodart@ig2i.centralelille.fr::8d091dd4-b86c-4309-a2d9-6ee308293d8a" providerId="AD" clId="Web-{A43B86A6-0D63-A47B-EFF3-98E286E5C708}" dt="2019-06-24T17:38:28.779" v="97" actId="1076"/>
          <ac:picMkLst>
            <pc:docMk/>
            <pc:sldMk cId="242750596" sldId="270"/>
            <ac:picMk id="40" creationId="{F9AE97A7-9A26-4DEC-A370-D72C70773D77}"/>
          </ac:picMkLst>
        </pc:picChg>
        <pc:picChg chg="mod">
          <ac:chgData name="Alexandre Bodart" userId="S::alexandre.bodart@ig2i.centralelille.fr::8d091dd4-b86c-4309-a2d9-6ee308293d8a" providerId="AD" clId="Web-{A43B86A6-0D63-A47B-EFF3-98E286E5C708}" dt="2019-06-24T18:10:36.282" v="630" actId="1076"/>
          <ac:picMkLst>
            <pc:docMk/>
            <pc:sldMk cId="242750596" sldId="270"/>
            <ac:picMk id="4098" creationId="{00000000-0000-0000-0000-000000000000}"/>
          </ac:picMkLst>
        </pc:picChg>
        <pc:picChg chg="mod">
          <ac:chgData name="Alexandre Bodart" userId="S::alexandre.bodart@ig2i.centralelille.fr::8d091dd4-b86c-4309-a2d9-6ee308293d8a" providerId="AD" clId="Web-{A43B86A6-0D63-A47B-EFF3-98E286E5C708}" dt="2019-06-24T17:38:12.467" v="91" actId="1076"/>
          <ac:picMkLst>
            <pc:docMk/>
            <pc:sldMk cId="242750596" sldId="270"/>
            <ac:picMk id="4100" creationId="{00000000-0000-0000-0000-000000000000}"/>
          </ac:picMkLst>
        </pc:picChg>
        <pc:picChg chg="mod">
          <ac:chgData name="Alexandre Bodart" userId="S::alexandre.bodart@ig2i.centralelille.fr::8d091dd4-b86c-4309-a2d9-6ee308293d8a" providerId="AD" clId="Web-{A43B86A6-0D63-A47B-EFF3-98E286E5C708}" dt="2019-06-24T17:37:52.123" v="85" actId="1076"/>
          <ac:picMkLst>
            <pc:docMk/>
            <pc:sldMk cId="242750596" sldId="270"/>
            <ac:picMk id="4102" creationId="{00000000-0000-0000-0000-000000000000}"/>
          </ac:picMkLst>
        </pc:picChg>
      </pc:sldChg>
      <pc:sldChg chg="modSp">
        <pc:chgData name="Alexandre Bodart" userId="S::alexandre.bodart@ig2i.centralelille.fr::8d091dd4-b86c-4309-a2d9-6ee308293d8a" providerId="AD" clId="Web-{A43B86A6-0D63-A47B-EFF3-98E286E5C708}" dt="2019-06-24T17:49:20.548" v="503"/>
        <pc:sldMkLst>
          <pc:docMk/>
          <pc:sldMk cId="2478954792" sldId="272"/>
        </pc:sldMkLst>
        <pc:spChg chg="mod">
          <ac:chgData name="Alexandre Bodart" userId="S::alexandre.bodart@ig2i.centralelille.fr::8d091dd4-b86c-4309-a2d9-6ee308293d8a" providerId="AD" clId="Web-{A43B86A6-0D63-A47B-EFF3-98E286E5C708}" dt="2019-06-24T17:49:11.845" v="501" actId="14100"/>
          <ac:spMkLst>
            <pc:docMk/>
            <pc:sldMk cId="2478954792" sldId="272"/>
            <ac:spMk id="2" creationId="{B6267D76-5404-42DE-B105-F622FA3983C1}"/>
          </ac:spMkLst>
        </pc:spChg>
        <pc:graphicFrameChg chg="mod modGraphic">
          <ac:chgData name="Alexandre Bodart" userId="S::alexandre.bodart@ig2i.centralelille.fr::8d091dd4-b86c-4309-a2d9-6ee308293d8a" providerId="AD" clId="Web-{A43B86A6-0D63-A47B-EFF3-98E286E5C708}" dt="2019-06-24T17:49:20.548" v="503"/>
          <ac:graphicFrameMkLst>
            <pc:docMk/>
            <pc:sldMk cId="2478954792" sldId="272"/>
            <ac:graphicFrameMk id="13" creationId="{00000000-0000-0000-0000-000000000000}"/>
          </ac:graphicFrameMkLst>
        </pc:graphicFrameChg>
      </pc:sldChg>
      <pc:sldChg chg="modSp">
        <pc:chgData name="Alexandre Bodart" userId="S::alexandre.bodart@ig2i.centralelille.fr::8d091dd4-b86c-4309-a2d9-6ee308293d8a" providerId="AD" clId="Web-{A43B86A6-0D63-A47B-EFF3-98E286E5C708}" dt="2019-06-24T17:41:12.812" v="110" actId="1076"/>
        <pc:sldMkLst>
          <pc:docMk/>
          <pc:sldMk cId="2990691160" sldId="273"/>
        </pc:sldMkLst>
        <pc:spChg chg="mod">
          <ac:chgData name="Alexandre Bodart" userId="S::alexandre.bodart@ig2i.centralelille.fr::8d091dd4-b86c-4309-a2d9-6ee308293d8a" providerId="AD" clId="Web-{A43B86A6-0D63-A47B-EFF3-98E286E5C708}" dt="2019-06-24T17:41:12.812" v="110" actId="1076"/>
          <ac:spMkLst>
            <pc:docMk/>
            <pc:sldMk cId="2990691160" sldId="273"/>
            <ac:spMk id="10" creationId="{C77D9B99-E13F-427C-8E7E-0BACCE5D446F}"/>
          </ac:spMkLst>
        </pc:spChg>
        <pc:picChg chg="mod">
          <ac:chgData name="Alexandre Bodart" userId="S::alexandre.bodart@ig2i.centralelille.fr::8d091dd4-b86c-4309-a2d9-6ee308293d8a" providerId="AD" clId="Web-{A43B86A6-0D63-A47B-EFF3-98E286E5C708}" dt="2019-06-24T17:32:29.102" v="24" actId="14100"/>
          <ac:picMkLst>
            <pc:docMk/>
            <pc:sldMk cId="2990691160" sldId="273"/>
            <ac:picMk id="8" creationId="{4A38BB2A-A299-4CDC-8F8D-A370AED36C04}"/>
          </ac:picMkLst>
        </pc:picChg>
      </pc:sldChg>
    </pc:docChg>
  </pc:docChgLst>
  <pc:docChgLst>
    <pc:chgData name="Alexandre Bodart" userId="8d091dd4-b86c-4309-a2d9-6ee308293d8a" providerId="ADAL" clId="{9D25EEF8-949D-4103-9E54-6267B9ECDDC6}"/>
    <pc:docChg chg="undo custSel mod addSld modSld">
      <pc:chgData name="Alexandre Bodart" userId="8d091dd4-b86c-4309-a2d9-6ee308293d8a" providerId="ADAL" clId="{9D25EEF8-949D-4103-9E54-6267B9ECDDC6}" dt="2019-06-11T16:00:33.074" v="1066" actId="1076"/>
      <pc:docMkLst>
        <pc:docMk/>
      </pc:docMkLst>
      <pc:sldChg chg="addSp modSp">
        <pc:chgData name="Alexandre Bodart" userId="8d091dd4-b86c-4309-a2d9-6ee308293d8a" providerId="ADAL" clId="{9D25EEF8-949D-4103-9E54-6267B9ECDDC6}" dt="2019-06-11T15:45:33.390" v="1003" actId="1076"/>
        <pc:sldMkLst>
          <pc:docMk/>
          <pc:sldMk cId="657170792" sldId="256"/>
        </pc:sldMkLst>
        <pc:picChg chg="add mod">
          <ac:chgData name="Alexandre Bodart" userId="8d091dd4-b86c-4309-a2d9-6ee308293d8a" providerId="ADAL" clId="{9D25EEF8-949D-4103-9E54-6267B9ECDDC6}" dt="2019-06-11T15:45:33.390" v="1003" actId="1076"/>
          <ac:picMkLst>
            <pc:docMk/>
            <pc:sldMk cId="657170792" sldId="256"/>
            <ac:picMk id="5122" creationId="{134596DA-3232-432E-926C-EE6963341919}"/>
          </ac:picMkLst>
        </pc:picChg>
      </pc:sldChg>
      <pc:sldChg chg="addSp delSp modSp mod setBg">
        <pc:chgData name="Alexandre Bodart" userId="8d091dd4-b86c-4309-a2d9-6ee308293d8a" providerId="ADAL" clId="{9D25EEF8-949D-4103-9E54-6267B9ECDDC6}" dt="2019-06-11T15:48:02.317" v="1048" actId="1076"/>
        <pc:sldMkLst>
          <pc:docMk/>
          <pc:sldMk cId="1143156829" sldId="257"/>
        </pc:sldMkLst>
        <pc:spChg chg="mo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2" creationId="{5C69CB4F-2766-4D5C-B2E7-F367361D6105}"/>
          </ac:spMkLst>
        </pc:spChg>
        <pc:spChg chg="mod or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3" creationId="{A93D6F54-39AC-4793-A79D-373847AD2E34}"/>
          </ac:spMkLst>
        </pc:spChg>
        <pc:spChg chg="mod or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4" creationId="{00000000-0000-0000-0000-000000000000}"/>
          </ac:spMkLst>
        </pc:spChg>
        <pc:spChg chg="add del">
          <ac:chgData name="Alexandre Bodart" userId="8d091dd4-b86c-4309-a2d9-6ee308293d8a" providerId="ADAL" clId="{9D25EEF8-949D-4103-9E54-6267B9ECDDC6}" dt="2019-06-11T15:47:43.580" v="1039" actId="26606"/>
          <ac:spMkLst>
            <pc:docMk/>
            <pc:sldMk cId="1143156829" sldId="257"/>
            <ac:spMk id="12" creationId="{DBAF956B-591A-4461-BB3C-79AA176B099A}"/>
          </ac:spMkLst>
        </pc:spChg>
        <pc:spChg chg="add del">
          <ac:chgData name="Alexandre Bodart" userId="8d091dd4-b86c-4309-a2d9-6ee308293d8a" providerId="ADAL" clId="{9D25EEF8-949D-4103-9E54-6267B9ECDDC6}" dt="2019-06-11T15:47:43.580" v="1039" actId="26606"/>
          <ac:spMkLst>
            <pc:docMk/>
            <pc:sldMk cId="1143156829" sldId="257"/>
            <ac:spMk id="14" creationId="{E8895FAA-0D03-43F6-9594-A8733552E281}"/>
          </ac:spMkLst>
        </pc:spChg>
        <pc:spChg chg="add del">
          <ac:chgData name="Alexandre Bodart" userId="8d091dd4-b86c-4309-a2d9-6ee308293d8a" providerId="ADAL" clId="{9D25EEF8-949D-4103-9E54-6267B9ECDDC6}" dt="2019-06-11T15:47:43.580" v="1039" actId="26606"/>
          <ac:spMkLst>
            <pc:docMk/>
            <pc:sldMk cId="1143156829" sldId="257"/>
            <ac:spMk id="16" creationId="{918FB696-BC5E-43A4-9768-4BB5278BDC9A}"/>
          </ac:spMkLst>
        </pc:spChg>
        <pc:spChg chg="add del">
          <ac:chgData name="Alexandre Bodart" userId="8d091dd4-b86c-4309-a2d9-6ee308293d8a" providerId="ADAL" clId="{9D25EEF8-949D-4103-9E54-6267B9ECDDC6}" dt="2019-06-11T15:47:48.768" v="1041" actId="26606"/>
          <ac:spMkLst>
            <pc:docMk/>
            <pc:sldMk cId="1143156829" sldId="257"/>
            <ac:spMk id="18" creationId="{7D9681AB-65CF-47E9-9FA3-7B05D6349977}"/>
          </ac:spMkLst>
        </pc:spChg>
        <pc:spChg chg="add del">
          <ac:chgData name="Alexandre Bodart" userId="8d091dd4-b86c-4309-a2d9-6ee308293d8a" providerId="ADAL" clId="{9D25EEF8-949D-4103-9E54-6267B9ECDDC6}" dt="2019-06-11T15:47:48.768" v="1041" actId="26606"/>
          <ac:spMkLst>
            <pc:docMk/>
            <pc:sldMk cId="1143156829" sldId="257"/>
            <ac:spMk id="19" creationId="{8FCA736E-BDE3-4D4D-8D87-E9AE79250CFF}"/>
          </ac:spMkLst>
        </pc:spChg>
        <pc:spChg chg="add del">
          <ac:chgData name="Alexandre Bodart" userId="8d091dd4-b86c-4309-a2d9-6ee308293d8a" providerId="ADAL" clId="{9D25EEF8-949D-4103-9E54-6267B9ECDDC6}" dt="2019-06-11T15:47:48.768" v="1041" actId="26606"/>
          <ac:spMkLst>
            <pc:docMk/>
            <pc:sldMk cId="1143156829" sldId="257"/>
            <ac:spMk id="20" creationId="{129AA25D-1E7A-4074-BF68-D55A83B81BB0}"/>
          </ac:spMkLst>
        </pc:spChg>
        <pc:spChg chg="ad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22" creationId="{DBAF956B-591A-4461-BB3C-79AA176B099A}"/>
          </ac:spMkLst>
        </pc:spChg>
        <pc:spChg chg="ad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23" creationId="{E8895FAA-0D03-43F6-9594-A8733552E281}"/>
          </ac:spMkLst>
        </pc:spChg>
        <pc:spChg chg="add">
          <ac:chgData name="Alexandre Bodart" userId="8d091dd4-b86c-4309-a2d9-6ee308293d8a" providerId="ADAL" clId="{9D25EEF8-949D-4103-9E54-6267B9ECDDC6}" dt="2019-06-11T15:47:48.825" v="1042" actId="26606"/>
          <ac:spMkLst>
            <pc:docMk/>
            <pc:sldMk cId="1143156829" sldId="257"/>
            <ac:spMk id="24" creationId="{918FB696-BC5E-43A4-9768-4BB5278BDC9A}"/>
          </ac:spMkLst>
        </pc:spChg>
        <pc:picChg chg="mod">
          <ac:chgData name="Alexandre Bodart" userId="8d091dd4-b86c-4309-a2d9-6ee308293d8a" providerId="ADAL" clId="{9D25EEF8-949D-4103-9E54-6267B9ECDDC6}" dt="2019-06-11T15:48:02.317" v="1048" actId="1076"/>
          <ac:picMkLst>
            <pc:docMk/>
            <pc:sldMk cId="1143156829" sldId="257"/>
            <ac:picMk id="6" creationId="{00000000-0000-0000-0000-000000000000}"/>
          </ac:picMkLst>
        </pc:picChg>
        <pc:picChg chg="add mod ord">
          <ac:chgData name="Alexandre Bodart" userId="8d091dd4-b86c-4309-a2d9-6ee308293d8a" providerId="ADAL" clId="{9D25EEF8-949D-4103-9E54-6267B9ECDDC6}" dt="2019-06-11T15:47:54.940" v="1044" actId="1076"/>
          <ac:picMkLst>
            <pc:docMk/>
            <pc:sldMk cId="1143156829" sldId="257"/>
            <ac:picMk id="7" creationId="{FBAB9D88-89F9-4219-A833-4BD7B7D1E5B9}"/>
          </ac:picMkLst>
        </pc:picChg>
      </pc:sldChg>
      <pc:sldChg chg="addSp delSp modSp add">
        <pc:chgData name="Alexandre Bodart" userId="8d091dd4-b86c-4309-a2d9-6ee308293d8a" providerId="ADAL" clId="{9D25EEF8-949D-4103-9E54-6267B9ECDDC6}" dt="2019-06-11T15:45:51.021" v="1009" actId="14100"/>
        <pc:sldMkLst>
          <pc:docMk/>
          <pc:sldMk cId="3940625039" sldId="259"/>
        </pc:sldMkLst>
        <pc:spChg chg="mod">
          <ac:chgData name="Alexandre Bodart" userId="8d091dd4-b86c-4309-a2d9-6ee308293d8a" providerId="ADAL" clId="{9D25EEF8-949D-4103-9E54-6267B9ECDDC6}" dt="2019-06-11T14:13:53.026" v="307" actId="14100"/>
          <ac:spMkLst>
            <pc:docMk/>
            <pc:sldMk cId="3940625039" sldId="259"/>
            <ac:spMk id="2" creationId="{F30445BD-CFF0-418D-BB76-974C9CC9FDA7}"/>
          </ac:spMkLst>
        </pc:spChg>
        <pc:spChg chg="del">
          <ac:chgData name="Alexandre Bodart" userId="8d091dd4-b86c-4309-a2d9-6ee308293d8a" providerId="ADAL" clId="{9D25EEF8-949D-4103-9E54-6267B9ECDDC6}" dt="2019-06-11T14:01:23.560" v="205" actId="478"/>
          <ac:spMkLst>
            <pc:docMk/>
            <pc:sldMk cId="3940625039" sldId="259"/>
            <ac:spMk id="3" creationId="{8951A501-E6E9-47D0-A418-AE0A0CA6389D}"/>
          </ac:spMkLst>
        </pc:spChg>
        <pc:spChg chg="add mod">
          <ac:chgData name="Alexandre Bodart" userId="8d091dd4-b86c-4309-a2d9-6ee308293d8a" providerId="ADAL" clId="{9D25EEF8-949D-4103-9E54-6267B9ECDDC6}" dt="2019-06-11T14:47:29.563" v="765" actId="14100"/>
          <ac:spMkLst>
            <pc:docMk/>
            <pc:sldMk cId="3940625039" sldId="259"/>
            <ac:spMk id="4" creationId="{100B36FB-E922-4329-92C8-AD6821D79661}"/>
          </ac:spMkLst>
        </pc:spChg>
        <pc:spChg chg="add mod">
          <ac:chgData name="Alexandre Bodart" userId="8d091dd4-b86c-4309-a2d9-6ee308293d8a" providerId="ADAL" clId="{9D25EEF8-949D-4103-9E54-6267B9ECDDC6}" dt="2019-06-11T14:47:14.499" v="762" actId="1076"/>
          <ac:spMkLst>
            <pc:docMk/>
            <pc:sldMk cId="3940625039" sldId="259"/>
            <ac:spMk id="6" creationId="{7AF16B7A-222B-4041-84D3-9F828CB3EFC2}"/>
          </ac:spMkLst>
        </pc:spChg>
        <pc:spChg chg="add mod">
          <ac:chgData name="Alexandre Bodart" userId="8d091dd4-b86c-4309-a2d9-6ee308293d8a" providerId="ADAL" clId="{9D25EEF8-949D-4103-9E54-6267B9ECDDC6}" dt="2019-06-11T14:45:01.717" v="747" actId="13822"/>
          <ac:spMkLst>
            <pc:docMk/>
            <pc:sldMk cId="3940625039" sldId="259"/>
            <ac:spMk id="8" creationId="{778EEC8C-2E05-4035-8070-B1455041FFA9}"/>
          </ac:spMkLst>
        </pc:spChg>
        <pc:spChg chg="add del">
          <ac:chgData name="Alexandre Bodart" userId="8d091dd4-b86c-4309-a2d9-6ee308293d8a" providerId="ADAL" clId="{9D25EEF8-949D-4103-9E54-6267B9ECDDC6}" dt="2019-06-11T14:04:15.394" v="217" actId="478"/>
          <ac:spMkLst>
            <pc:docMk/>
            <pc:sldMk cId="3940625039" sldId="259"/>
            <ac:spMk id="10" creationId="{6DD32B4E-F7D7-43AB-8962-04DD34CBA75F}"/>
          </ac:spMkLst>
        </pc:spChg>
        <pc:spChg chg="add mod">
          <ac:chgData name="Alexandre Bodart" userId="8d091dd4-b86c-4309-a2d9-6ee308293d8a" providerId="ADAL" clId="{9D25EEF8-949D-4103-9E54-6267B9ECDDC6}" dt="2019-06-11T14:43:27.003" v="713" actId="1076"/>
          <ac:spMkLst>
            <pc:docMk/>
            <pc:sldMk cId="3940625039" sldId="259"/>
            <ac:spMk id="11" creationId="{A3574DB0-FB38-4C80-B64D-DC93BEB7FC88}"/>
          </ac:spMkLst>
        </pc:spChg>
        <pc:spChg chg="add mod">
          <ac:chgData name="Alexandre Bodart" userId="8d091dd4-b86c-4309-a2d9-6ee308293d8a" providerId="ADAL" clId="{9D25EEF8-949D-4103-9E54-6267B9ECDDC6}" dt="2019-06-11T14:47:32.855" v="766" actId="122"/>
          <ac:spMkLst>
            <pc:docMk/>
            <pc:sldMk cId="3940625039" sldId="259"/>
            <ac:spMk id="29" creationId="{7B1B6B86-6B38-4DE6-9390-F0C02AB933F5}"/>
          </ac:spMkLst>
        </pc:spChg>
        <pc:picChg chg="add mod">
          <ac:chgData name="Alexandre Bodart" userId="8d091dd4-b86c-4309-a2d9-6ee308293d8a" providerId="ADAL" clId="{9D25EEF8-949D-4103-9E54-6267B9ECDDC6}" dt="2019-06-11T14:06:23.467" v="233" actId="1076"/>
          <ac:picMkLst>
            <pc:docMk/>
            <pc:sldMk cId="3940625039" sldId="259"/>
            <ac:picMk id="13" creationId="{750B7913-1762-4483-8AD2-8E77F569F732}"/>
          </ac:picMkLst>
        </pc:picChg>
        <pc:picChg chg="add mod">
          <ac:chgData name="Alexandre Bodart" userId="8d091dd4-b86c-4309-a2d9-6ee308293d8a" providerId="ADAL" clId="{9D25EEF8-949D-4103-9E54-6267B9ECDDC6}" dt="2019-06-11T14:07:33.627" v="236" actId="1076"/>
          <ac:picMkLst>
            <pc:docMk/>
            <pc:sldMk cId="3940625039" sldId="259"/>
            <ac:picMk id="15" creationId="{8A56896C-AF5A-4B68-B56D-2EB4F1BFF416}"/>
          </ac:picMkLst>
        </pc:picChg>
        <pc:picChg chg="add mod">
          <ac:chgData name="Alexandre Bodart" userId="8d091dd4-b86c-4309-a2d9-6ee308293d8a" providerId="ADAL" clId="{9D25EEF8-949D-4103-9E54-6267B9ECDDC6}" dt="2019-06-11T14:08:41.403" v="249" actId="1076"/>
          <ac:picMkLst>
            <pc:docMk/>
            <pc:sldMk cId="3940625039" sldId="259"/>
            <ac:picMk id="18" creationId="{9F7B771E-9D7B-49AF-ABBA-343348D178D0}"/>
          </ac:picMkLst>
        </pc:picChg>
        <pc:picChg chg="add mod">
          <ac:chgData name="Alexandre Bodart" userId="8d091dd4-b86c-4309-a2d9-6ee308293d8a" providerId="ADAL" clId="{9D25EEF8-949D-4103-9E54-6267B9ECDDC6}" dt="2019-06-11T14:43:38.651" v="720" actId="1076"/>
          <ac:picMkLst>
            <pc:docMk/>
            <pc:sldMk cId="3940625039" sldId="259"/>
            <ac:picMk id="21" creationId="{9444D2A0-0478-464C-AEA8-0183AD88593C}"/>
          </ac:picMkLst>
        </pc:picChg>
        <pc:picChg chg="add mod">
          <ac:chgData name="Alexandre Bodart" userId="8d091dd4-b86c-4309-a2d9-6ee308293d8a" providerId="ADAL" clId="{9D25EEF8-949D-4103-9E54-6267B9ECDDC6}" dt="2019-06-11T14:18:21.424" v="374" actId="1076"/>
          <ac:picMkLst>
            <pc:docMk/>
            <pc:sldMk cId="3940625039" sldId="259"/>
            <ac:picMk id="27" creationId="{4188A2A2-1120-45EB-97FA-CD0C136A0FB4}"/>
          </ac:picMkLst>
        </pc:picChg>
        <pc:picChg chg="add mod">
          <ac:chgData name="Alexandre Bodart" userId="8d091dd4-b86c-4309-a2d9-6ee308293d8a" providerId="ADAL" clId="{9D25EEF8-949D-4103-9E54-6267B9ECDDC6}" dt="2019-06-11T15:45:51.021" v="1009" actId="14100"/>
          <ac:picMkLst>
            <pc:docMk/>
            <pc:sldMk cId="3940625039" sldId="259"/>
            <ac:picMk id="66" creationId="{1860411F-1385-491B-8C3B-C700341DDB88}"/>
          </ac:picMkLst>
        </pc:picChg>
        <pc:picChg chg="add del mod">
          <ac:chgData name="Alexandre Bodart" userId="8d091dd4-b86c-4309-a2d9-6ee308293d8a" providerId="ADAL" clId="{9D25EEF8-949D-4103-9E54-6267B9ECDDC6}" dt="2019-06-11T14:04:54.275" v="226" actId="478"/>
          <ac:picMkLst>
            <pc:docMk/>
            <pc:sldMk cId="3940625039" sldId="259"/>
            <ac:picMk id="2049" creationId="{27E5631A-DE23-48EA-B152-4751EC62372B}"/>
          </ac:picMkLst>
        </pc:picChg>
        <pc:picChg chg="add del mod">
          <ac:chgData name="Alexandre Bodart" userId="8d091dd4-b86c-4309-a2d9-6ee308293d8a" providerId="ADAL" clId="{9D25EEF8-949D-4103-9E54-6267B9ECDDC6}" dt="2019-06-11T14:21:15.506" v="379" actId="478"/>
          <ac:picMkLst>
            <pc:docMk/>
            <pc:sldMk cId="3940625039" sldId="259"/>
            <ac:picMk id="2065" creationId="{EA776A12-58A2-4D09-B57F-F01E031FDD12}"/>
          </ac:picMkLst>
        </pc:picChg>
        <pc:picChg chg="add del mod">
          <ac:chgData name="Alexandre Bodart" userId="8d091dd4-b86c-4309-a2d9-6ee308293d8a" providerId="ADAL" clId="{9D25EEF8-949D-4103-9E54-6267B9ECDDC6}" dt="2019-06-11T14:21:54.786" v="384"/>
          <ac:picMkLst>
            <pc:docMk/>
            <pc:sldMk cId="3940625039" sldId="259"/>
            <ac:picMk id="2066" creationId="{C395C60A-5108-4CD0-94DE-C1A8CB11542A}"/>
          </ac:picMkLst>
        </pc:picChg>
        <pc:cxnChg chg="add mod ord">
          <ac:chgData name="Alexandre Bodart" userId="8d091dd4-b86c-4309-a2d9-6ee308293d8a" providerId="ADAL" clId="{9D25EEF8-949D-4103-9E54-6267B9ECDDC6}" dt="2019-06-11T14:47:16.684" v="763" actId="14100"/>
          <ac:cxnSpMkLst>
            <pc:docMk/>
            <pc:sldMk cId="3940625039" sldId="259"/>
            <ac:cxnSpMk id="5" creationId="{93F69E52-3973-4F9E-86E7-606B615E2BE4}"/>
          </ac:cxnSpMkLst>
        </pc:cxnChg>
        <pc:cxnChg chg="add mod ord">
          <ac:chgData name="Alexandre Bodart" userId="8d091dd4-b86c-4309-a2d9-6ee308293d8a" providerId="ADAL" clId="{9D25EEF8-949D-4103-9E54-6267B9ECDDC6}" dt="2019-06-11T14:44:31.291" v="738" actId="14100"/>
          <ac:cxnSpMkLst>
            <pc:docMk/>
            <pc:sldMk cId="3940625039" sldId="259"/>
            <ac:cxnSpMk id="7" creationId="{CA61C0E2-E475-464C-AB4B-946872EAA6B5}"/>
          </ac:cxnSpMkLst>
        </pc:cxnChg>
        <pc:cxnChg chg="add mod ord">
          <ac:chgData name="Alexandre Bodart" userId="8d091dd4-b86c-4309-a2d9-6ee308293d8a" providerId="ADAL" clId="{9D25EEF8-949D-4103-9E54-6267B9ECDDC6}" dt="2019-06-11T14:47:29.563" v="765" actId="14100"/>
          <ac:cxnSpMkLst>
            <pc:docMk/>
            <pc:sldMk cId="3940625039" sldId="259"/>
            <ac:cxnSpMk id="9" creationId="{A20F378F-95F0-47DC-AE95-02E90B733F7E}"/>
          </ac:cxnSpMkLst>
        </pc:cxnChg>
        <pc:cxnChg chg="add mod">
          <ac:chgData name="Alexandre Bodart" userId="8d091dd4-b86c-4309-a2d9-6ee308293d8a" providerId="ADAL" clId="{9D25EEF8-949D-4103-9E54-6267B9ECDDC6}" dt="2019-06-11T14:45:09.322" v="750" actId="1076"/>
          <ac:cxnSpMkLst>
            <pc:docMk/>
            <pc:sldMk cId="3940625039" sldId="259"/>
            <ac:cxnSpMk id="30" creationId="{589CD46E-2D67-4C56-BFD0-EF418A6E7A38}"/>
          </ac:cxnSpMkLst>
        </pc:cxnChg>
      </pc:sldChg>
      <pc:sldChg chg="addSp modSp add">
        <pc:chgData name="Alexandre Bodart" userId="8d091dd4-b86c-4309-a2d9-6ee308293d8a" providerId="ADAL" clId="{9D25EEF8-949D-4103-9E54-6267B9ECDDC6}" dt="2019-06-11T15:46:23.621" v="1015" actId="14100"/>
        <pc:sldMkLst>
          <pc:docMk/>
          <pc:sldMk cId="1882919654" sldId="260"/>
        </pc:sldMkLst>
        <pc:spChg chg="mod">
          <ac:chgData name="Alexandre Bodart" userId="8d091dd4-b86c-4309-a2d9-6ee308293d8a" providerId="ADAL" clId="{9D25EEF8-949D-4103-9E54-6267B9ECDDC6}" dt="2019-06-11T13:54:27.706" v="49" actId="20577"/>
          <ac:spMkLst>
            <pc:docMk/>
            <pc:sldMk cId="1882919654" sldId="260"/>
            <ac:spMk id="2" creationId="{9461EDCF-CC54-4808-9985-D4E0E88C8C4B}"/>
          </ac:spMkLst>
        </pc:spChg>
        <pc:picChg chg="add mod">
          <ac:chgData name="Alexandre Bodart" userId="8d091dd4-b86c-4309-a2d9-6ee308293d8a" providerId="ADAL" clId="{9D25EEF8-949D-4103-9E54-6267B9ECDDC6}" dt="2019-06-11T15:46:23.621" v="1015" actId="14100"/>
          <ac:picMkLst>
            <pc:docMk/>
            <pc:sldMk cId="1882919654" sldId="260"/>
            <ac:picMk id="16" creationId="{3A4FFB00-C668-4A9E-A6A5-5A1F1B98CA18}"/>
          </ac:picMkLst>
        </pc:picChg>
      </pc:sldChg>
      <pc:sldChg chg="addSp delSp modSp add mod setBg setClrOvrMap">
        <pc:chgData name="Alexandre Bodart" userId="8d091dd4-b86c-4309-a2d9-6ee308293d8a" providerId="ADAL" clId="{9D25EEF8-949D-4103-9E54-6267B9ECDDC6}" dt="2019-06-11T15:46:34.341" v="1020" actId="14100"/>
        <pc:sldMkLst>
          <pc:docMk/>
          <pc:sldMk cId="2897058954" sldId="261"/>
        </pc:sldMkLst>
        <pc:spChg chg="mod">
          <ac:chgData name="Alexandre Bodart" userId="8d091dd4-b86c-4309-a2d9-6ee308293d8a" providerId="ADAL" clId="{9D25EEF8-949D-4103-9E54-6267B9ECDDC6}" dt="2019-06-11T14:36:36.617" v="707" actId="122"/>
          <ac:spMkLst>
            <pc:docMk/>
            <pc:sldMk cId="2897058954" sldId="261"/>
            <ac:spMk id="2" creationId="{BB8A9B4D-8340-4499-A1AA-5587A6DDFBC7}"/>
          </ac:spMkLst>
        </pc:spChg>
        <pc:spChg chg="del mod">
          <ac:chgData name="Alexandre Bodart" userId="8d091dd4-b86c-4309-a2d9-6ee308293d8a" providerId="ADAL" clId="{9D25EEF8-949D-4103-9E54-6267B9ECDDC6}" dt="2019-06-11T14:33:31.622" v="704" actId="26606"/>
          <ac:spMkLst>
            <pc:docMk/>
            <pc:sldMk cId="2897058954" sldId="261"/>
            <ac:spMk id="3" creationId="{28F60141-EBF8-43D9-A7BC-2C5A5CBEC546}"/>
          </ac:spMkLst>
        </pc:spChg>
        <pc:spChg chg="add">
          <ac:chgData name="Alexandre Bodart" userId="8d091dd4-b86c-4309-a2d9-6ee308293d8a" providerId="ADAL" clId="{9D25EEF8-949D-4103-9E54-6267B9ECDDC6}" dt="2019-06-11T14:33:31.622" v="704" actId="26606"/>
          <ac:spMkLst>
            <pc:docMk/>
            <pc:sldMk cId="2897058954" sldId="261"/>
            <ac:spMk id="10" creationId="{4E78424C-6FD0-41F8-9CAA-5DC19C42359F}"/>
          </ac:spMkLst>
        </pc:spChg>
        <pc:spChg chg="add">
          <ac:chgData name="Alexandre Bodart" userId="8d091dd4-b86c-4309-a2d9-6ee308293d8a" providerId="ADAL" clId="{9D25EEF8-949D-4103-9E54-6267B9ECDDC6}" dt="2019-06-11T14:33:31.622" v="704" actId="26606"/>
          <ac:spMkLst>
            <pc:docMk/>
            <pc:sldMk cId="2897058954" sldId="261"/>
            <ac:spMk id="12" creationId="{DD136760-57DC-4301-8BEA-B71AD2D13905}"/>
          </ac:spMkLst>
        </pc:spChg>
        <pc:spChg chg="add">
          <ac:chgData name="Alexandre Bodart" userId="8d091dd4-b86c-4309-a2d9-6ee308293d8a" providerId="ADAL" clId="{9D25EEF8-949D-4103-9E54-6267B9ECDDC6}" dt="2019-06-11T14:33:31.622" v="704" actId="26606"/>
          <ac:spMkLst>
            <pc:docMk/>
            <pc:sldMk cId="2897058954" sldId="261"/>
            <ac:spMk id="14" creationId="{BDC58DEA-1307-4F44-AD47-E613D8B76A89}"/>
          </ac:spMkLst>
        </pc:spChg>
        <pc:spChg chg="add">
          <ac:chgData name="Alexandre Bodart" userId="8d091dd4-b86c-4309-a2d9-6ee308293d8a" providerId="ADAL" clId="{9D25EEF8-949D-4103-9E54-6267B9ECDDC6}" dt="2019-06-11T14:33:31.622" v="704" actId="26606"/>
          <ac:spMkLst>
            <pc:docMk/>
            <pc:sldMk cId="2897058954" sldId="261"/>
            <ac:spMk id="16" creationId="{C99B912D-1E4B-42AF-A2BE-CFEFEC916EE7}"/>
          </ac:spMkLst>
        </pc:spChg>
        <pc:graphicFrameChg chg="add mod">
          <ac:chgData name="Alexandre Bodart" userId="8d091dd4-b86c-4309-a2d9-6ee308293d8a" providerId="ADAL" clId="{9D25EEF8-949D-4103-9E54-6267B9ECDDC6}" dt="2019-06-11T14:35:53.622" v="706"/>
          <ac:graphicFrameMkLst>
            <pc:docMk/>
            <pc:sldMk cId="2897058954" sldId="261"/>
            <ac:graphicFrameMk id="5" creationId="{832D8802-A921-480A-8581-EE65C15DDCED}"/>
          </ac:graphicFrameMkLst>
        </pc:graphicFrameChg>
        <pc:picChg chg="add mod">
          <ac:chgData name="Alexandre Bodart" userId="8d091dd4-b86c-4309-a2d9-6ee308293d8a" providerId="ADAL" clId="{9D25EEF8-949D-4103-9E54-6267B9ECDDC6}" dt="2019-06-11T15:46:34.341" v="1020" actId="14100"/>
          <ac:picMkLst>
            <pc:docMk/>
            <pc:sldMk cId="2897058954" sldId="261"/>
            <ac:picMk id="9" creationId="{69978E8F-D6EF-469F-ABF3-88543DC4A1BC}"/>
          </ac:picMkLst>
        </pc:picChg>
      </pc:sldChg>
      <pc:sldChg chg="addSp delSp modSp add mod setBg setClrOvrMap">
        <pc:chgData name="Alexandre Bodart" userId="8d091dd4-b86c-4309-a2d9-6ee308293d8a" providerId="ADAL" clId="{9D25EEF8-949D-4103-9E54-6267B9ECDDC6}" dt="2019-06-11T15:55:28.947" v="1058" actId="1076"/>
        <pc:sldMkLst>
          <pc:docMk/>
          <pc:sldMk cId="2897895143" sldId="262"/>
        </pc:sldMkLst>
        <pc:spChg chg="mod ord">
          <ac:chgData name="Alexandre Bodart" userId="8d091dd4-b86c-4309-a2d9-6ee308293d8a" providerId="ADAL" clId="{9D25EEF8-949D-4103-9E54-6267B9ECDDC6}" dt="2019-06-11T15:55:20.531" v="1055" actId="1076"/>
          <ac:spMkLst>
            <pc:docMk/>
            <pc:sldMk cId="2897895143" sldId="262"/>
            <ac:spMk id="2" creationId="{73B714D0-EDA1-4C74-8C49-87D0296881F1}"/>
          </ac:spMkLst>
        </pc:spChg>
        <pc:spChg chg="mod">
          <ac:chgData name="Alexandre Bodart" userId="8d091dd4-b86c-4309-a2d9-6ee308293d8a" providerId="ADAL" clId="{9D25EEF8-949D-4103-9E54-6267B9ECDDC6}" dt="2019-06-11T15:55:28.947" v="1058" actId="1076"/>
          <ac:spMkLst>
            <pc:docMk/>
            <pc:sldMk cId="2897895143" sldId="262"/>
            <ac:spMk id="4" creationId="{00000000-0000-0000-0000-000000000000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14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20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22" creationId="{7810E80F-9C89-42DA-AC6A-CA9F6C0FEE1D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24" creationId="{35955B09-6DFD-41EE-8794-648DBC50B39F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26" creationId="{EA1C8458-DBAA-4D00-98AC-E9890360D5F1}"/>
          </ac:spMkLst>
        </pc:spChg>
        <pc:spChg chg="add del">
          <ac:chgData name="Alexandre Bodart" userId="8d091dd4-b86c-4309-a2d9-6ee308293d8a" providerId="ADAL" clId="{9D25EEF8-949D-4103-9E54-6267B9ECDDC6}" dt="2019-06-11T14:49:20.415" v="768" actId="26606"/>
          <ac:spMkLst>
            <pc:docMk/>
            <pc:sldMk cId="2897895143" sldId="262"/>
            <ac:spMk id="28" creationId="{A8D15A26-D50C-4BE5-8A59-321D90248097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2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5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6" creationId="{7810E80F-9C89-42DA-AC6A-CA9F6C0FEE1D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7" creationId="{35955B09-6DFD-41EE-8794-648DBC50B39F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8" creationId="{EA1C8458-DBAA-4D00-98AC-E9890360D5F1}"/>
          </ac:spMkLst>
        </pc:spChg>
        <pc:spChg chg="add del">
          <ac:chgData name="Alexandre Bodart" userId="8d091dd4-b86c-4309-a2d9-6ee308293d8a" providerId="ADAL" clId="{9D25EEF8-949D-4103-9E54-6267B9ECDDC6}" dt="2019-06-11T14:49:21.613" v="770" actId="26606"/>
          <ac:spMkLst>
            <pc:docMk/>
            <pc:sldMk cId="2897895143" sldId="262"/>
            <ac:spMk id="39" creationId="{A8D15A26-D50C-4BE5-8A59-321D90248097}"/>
          </ac:spMkLst>
        </pc:spChg>
        <pc:spChg chg="add del">
          <ac:chgData name="Alexandre Bodart" userId="8d091dd4-b86c-4309-a2d9-6ee308293d8a" providerId="ADAL" clId="{9D25EEF8-949D-4103-9E54-6267B9ECDDC6}" dt="2019-06-11T14:49:23.061" v="772" actId="26606"/>
          <ac:spMkLst>
            <pc:docMk/>
            <pc:sldMk cId="2897895143" sldId="262"/>
            <ac:spMk id="4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3.061" v="772" actId="26606"/>
          <ac:spMkLst>
            <pc:docMk/>
            <pc:sldMk cId="2897895143" sldId="262"/>
            <ac:spMk id="4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3.061" v="772" actId="26606"/>
          <ac:spMkLst>
            <pc:docMk/>
            <pc:sldMk cId="2897895143" sldId="262"/>
            <ac:spMk id="47" creationId="{6288FA97-C16B-4222-8C4D-E22F58E87AE4}"/>
          </ac:spMkLst>
        </pc:spChg>
        <pc:spChg chg="add del">
          <ac:chgData name="Alexandre Bodart" userId="8d091dd4-b86c-4309-a2d9-6ee308293d8a" providerId="ADAL" clId="{9D25EEF8-949D-4103-9E54-6267B9ECDDC6}" dt="2019-06-11T14:49:23.061" v="772" actId="26606"/>
          <ac:spMkLst>
            <pc:docMk/>
            <pc:sldMk cId="2897895143" sldId="262"/>
            <ac:spMk id="48" creationId="{D5395B5B-2522-4AED-9DF1-8EA401469F59}"/>
          </ac:spMkLst>
        </pc:spChg>
        <pc:spChg chg="add del">
          <ac:chgData name="Alexandre Bodart" userId="8d091dd4-b86c-4309-a2d9-6ee308293d8a" providerId="ADAL" clId="{9D25EEF8-949D-4103-9E54-6267B9ECDDC6}" dt="2019-06-11T14:49:23.061" v="772" actId="26606"/>
          <ac:spMkLst>
            <pc:docMk/>
            <pc:sldMk cId="2897895143" sldId="262"/>
            <ac:spMk id="49" creationId="{86745676-985D-4F8F-BBC9-74CCF08EF6B8}"/>
          </ac:spMkLst>
        </pc:spChg>
        <pc:spChg chg="add del">
          <ac:chgData name="Alexandre Bodart" userId="8d091dd4-b86c-4309-a2d9-6ee308293d8a" providerId="ADAL" clId="{9D25EEF8-949D-4103-9E54-6267B9ECDDC6}" dt="2019-06-11T14:49:24.718" v="774" actId="26606"/>
          <ac:spMkLst>
            <pc:docMk/>
            <pc:sldMk cId="2897895143" sldId="262"/>
            <ac:spMk id="5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4.718" v="774" actId="26606"/>
          <ac:spMkLst>
            <pc:docMk/>
            <pc:sldMk cId="2897895143" sldId="262"/>
            <ac:spMk id="5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4.718" v="774" actId="26606"/>
          <ac:spMkLst>
            <pc:docMk/>
            <pc:sldMk cId="2897895143" sldId="262"/>
            <ac:spMk id="57" creationId="{6288FA97-C16B-4222-8C4D-E22F58E87AE4}"/>
          </ac:spMkLst>
        </pc:spChg>
        <pc:spChg chg="add del">
          <ac:chgData name="Alexandre Bodart" userId="8d091dd4-b86c-4309-a2d9-6ee308293d8a" providerId="ADAL" clId="{9D25EEF8-949D-4103-9E54-6267B9ECDDC6}" dt="2019-06-11T14:49:24.718" v="774" actId="26606"/>
          <ac:spMkLst>
            <pc:docMk/>
            <pc:sldMk cId="2897895143" sldId="262"/>
            <ac:spMk id="58" creationId="{D5395B5B-2522-4AED-9DF1-8EA401469F59}"/>
          </ac:spMkLst>
        </pc:spChg>
        <pc:spChg chg="add del">
          <ac:chgData name="Alexandre Bodart" userId="8d091dd4-b86c-4309-a2d9-6ee308293d8a" providerId="ADAL" clId="{9D25EEF8-949D-4103-9E54-6267B9ECDDC6}" dt="2019-06-11T14:49:24.718" v="774" actId="26606"/>
          <ac:spMkLst>
            <pc:docMk/>
            <pc:sldMk cId="2897895143" sldId="262"/>
            <ac:spMk id="59" creationId="{86745676-985D-4F8F-BBC9-74CCF08EF6B8}"/>
          </ac:spMkLst>
        </pc:spChg>
        <pc:spChg chg="add del">
          <ac:chgData name="Alexandre Bodart" userId="8d091dd4-b86c-4309-a2d9-6ee308293d8a" providerId="ADAL" clId="{9D25EEF8-949D-4103-9E54-6267B9ECDDC6}" dt="2019-06-11T14:49:25.740" v="776" actId="26606"/>
          <ac:spMkLst>
            <pc:docMk/>
            <pc:sldMk cId="2897895143" sldId="262"/>
            <ac:spMk id="6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5.740" v="776" actId="26606"/>
          <ac:spMkLst>
            <pc:docMk/>
            <pc:sldMk cId="2897895143" sldId="262"/>
            <ac:spMk id="6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5.740" v="776" actId="26606"/>
          <ac:spMkLst>
            <pc:docMk/>
            <pc:sldMk cId="2897895143" sldId="262"/>
            <ac:spMk id="67" creationId="{D67CA421-FA2B-47ED-A101-F8BBEBB2976B}"/>
          </ac:spMkLst>
        </pc:spChg>
        <pc:spChg chg="add del">
          <ac:chgData name="Alexandre Bodart" userId="8d091dd4-b86c-4309-a2d9-6ee308293d8a" providerId="ADAL" clId="{9D25EEF8-949D-4103-9E54-6267B9ECDDC6}" dt="2019-06-11T14:49:25.740" v="776" actId="26606"/>
          <ac:spMkLst>
            <pc:docMk/>
            <pc:sldMk cId="2897895143" sldId="262"/>
            <ac:spMk id="68" creationId="{12425D82-CD5E-45A4-9542-70951E59F2D1}"/>
          </ac:spMkLst>
        </pc:spChg>
        <pc:spChg chg="add del">
          <ac:chgData name="Alexandre Bodart" userId="8d091dd4-b86c-4309-a2d9-6ee308293d8a" providerId="ADAL" clId="{9D25EEF8-949D-4103-9E54-6267B9ECDDC6}" dt="2019-06-11T14:49:25.740" v="776" actId="26606"/>
          <ac:spMkLst>
            <pc:docMk/>
            <pc:sldMk cId="2897895143" sldId="262"/>
            <ac:spMk id="69" creationId="{221DB897-A621-4D5F-AC81-91199AC4370E}"/>
          </ac:spMkLst>
        </pc:spChg>
        <pc:spChg chg="add del">
          <ac:chgData name="Alexandre Bodart" userId="8d091dd4-b86c-4309-a2d9-6ee308293d8a" providerId="ADAL" clId="{9D25EEF8-949D-4103-9E54-6267B9ECDDC6}" dt="2019-06-11T14:49:27.610" v="778" actId="26606"/>
          <ac:spMkLst>
            <pc:docMk/>
            <pc:sldMk cId="2897895143" sldId="262"/>
            <ac:spMk id="7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27.610" v="778" actId="26606"/>
          <ac:spMkLst>
            <pc:docMk/>
            <pc:sldMk cId="2897895143" sldId="262"/>
            <ac:spMk id="7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27.610" v="778" actId="26606"/>
          <ac:spMkLst>
            <pc:docMk/>
            <pc:sldMk cId="2897895143" sldId="262"/>
            <ac:spMk id="77" creationId="{D67CA421-FA2B-47ED-A101-F8BBEBB2976B}"/>
          </ac:spMkLst>
        </pc:spChg>
        <pc:spChg chg="add del">
          <ac:chgData name="Alexandre Bodart" userId="8d091dd4-b86c-4309-a2d9-6ee308293d8a" providerId="ADAL" clId="{9D25EEF8-949D-4103-9E54-6267B9ECDDC6}" dt="2019-06-11T14:49:27.610" v="778" actId="26606"/>
          <ac:spMkLst>
            <pc:docMk/>
            <pc:sldMk cId="2897895143" sldId="262"/>
            <ac:spMk id="78" creationId="{12425D82-CD5E-45A4-9542-70951E59F2D1}"/>
          </ac:spMkLst>
        </pc:spChg>
        <pc:spChg chg="add del">
          <ac:chgData name="Alexandre Bodart" userId="8d091dd4-b86c-4309-a2d9-6ee308293d8a" providerId="ADAL" clId="{9D25EEF8-949D-4103-9E54-6267B9ECDDC6}" dt="2019-06-11T14:49:27.610" v="778" actId="26606"/>
          <ac:spMkLst>
            <pc:docMk/>
            <pc:sldMk cId="2897895143" sldId="262"/>
            <ac:spMk id="79" creationId="{221DB897-A621-4D5F-AC81-91199AC4370E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8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8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87" creationId="{D27CF008-4B18-436D-B2D5-C1346C12438E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88" creationId="{CE22DAD8-5F67-4B73-ADA9-06EF381F7AD6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89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49:30.561" v="780" actId="26606"/>
          <ac:spMkLst>
            <pc:docMk/>
            <pc:sldMk cId="2897895143" sldId="262"/>
            <ac:spMk id="90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94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97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98" creationId="{D27CF008-4B18-436D-B2D5-C1346C12438E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99" creationId="{CE22DAD8-5F67-4B73-ADA9-06EF381F7AD6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100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49:31.542" v="782" actId="26606"/>
          <ac:spMkLst>
            <pc:docMk/>
            <pc:sldMk cId="2897895143" sldId="262"/>
            <ac:spMk id="101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49:36.518" v="784" actId="26606"/>
          <ac:spMkLst>
            <pc:docMk/>
            <pc:sldMk cId="2897895143" sldId="262"/>
            <ac:spMk id="105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6.518" v="784" actId="26606"/>
          <ac:spMkLst>
            <pc:docMk/>
            <pc:sldMk cId="2897895143" sldId="262"/>
            <ac:spMk id="108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6.518" v="784" actId="26606"/>
          <ac:spMkLst>
            <pc:docMk/>
            <pc:sldMk cId="2897895143" sldId="262"/>
            <ac:spMk id="109" creationId="{D67CA421-FA2B-47ED-A101-F8BBEBB2976B}"/>
          </ac:spMkLst>
        </pc:spChg>
        <pc:spChg chg="add del">
          <ac:chgData name="Alexandre Bodart" userId="8d091dd4-b86c-4309-a2d9-6ee308293d8a" providerId="ADAL" clId="{9D25EEF8-949D-4103-9E54-6267B9ECDDC6}" dt="2019-06-11T14:49:36.518" v="784" actId="26606"/>
          <ac:spMkLst>
            <pc:docMk/>
            <pc:sldMk cId="2897895143" sldId="262"/>
            <ac:spMk id="110" creationId="{12425D82-CD5E-45A4-9542-70951E59F2D1}"/>
          </ac:spMkLst>
        </pc:spChg>
        <pc:spChg chg="add del">
          <ac:chgData name="Alexandre Bodart" userId="8d091dd4-b86c-4309-a2d9-6ee308293d8a" providerId="ADAL" clId="{9D25EEF8-949D-4103-9E54-6267B9ECDDC6}" dt="2019-06-11T14:49:36.518" v="784" actId="26606"/>
          <ac:spMkLst>
            <pc:docMk/>
            <pc:sldMk cId="2897895143" sldId="262"/>
            <ac:spMk id="111" creationId="{221DB897-A621-4D5F-AC81-91199AC4370E}"/>
          </ac:spMkLst>
        </pc:spChg>
        <pc:spChg chg="add del">
          <ac:chgData name="Alexandre Bodart" userId="8d091dd4-b86c-4309-a2d9-6ee308293d8a" providerId="ADAL" clId="{9D25EEF8-949D-4103-9E54-6267B9ECDDC6}" dt="2019-06-11T14:49:37.723" v="786" actId="26606"/>
          <ac:spMkLst>
            <pc:docMk/>
            <pc:sldMk cId="2897895143" sldId="262"/>
            <ac:spMk id="115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7.723" v="786" actId="26606"/>
          <ac:spMkLst>
            <pc:docMk/>
            <pc:sldMk cId="2897895143" sldId="262"/>
            <ac:spMk id="118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7.723" v="786" actId="26606"/>
          <ac:spMkLst>
            <pc:docMk/>
            <pc:sldMk cId="2897895143" sldId="262"/>
            <ac:spMk id="119" creationId="{D67CA421-FA2B-47ED-A101-F8BBEBB2976B}"/>
          </ac:spMkLst>
        </pc:spChg>
        <pc:spChg chg="add del">
          <ac:chgData name="Alexandre Bodart" userId="8d091dd4-b86c-4309-a2d9-6ee308293d8a" providerId="ADAL" clId="{9D25EEF8-949D-4103-9E54-6267B9ECDDC6}" dt="2019-06-11T14:49:37.723" v="786" actId="26606"/>
          <ac:spMkLst>
            <pc:docMk/>
            <pc:sldMk cId="2897895143" sldId="262"/>
            <ac:spMk id="120" creationId="{12425D82-CD5E-45A4-9542-70951E59F2D1}"/>
          </ac:spMkLst>
        </pc:spChg>
        <pc:spChg chg="add del">
          <ac:chgData name="Alexandre Bodart" userId="8d091dd4-b86c-4309-a2d9-6ee308293d8a" providerId="ADAL" clId="{9D25EEF8-949D-4103-9E54-6267B9ECDDC6}" dt="2019-06-11T14:49:37.723" v="786" actId="26606"/>
          <ac:spMkLst>
            <pc:docMk/>
            <pc:sldMk cId="2897895143" sldId="262"/>
            <ac:spMk id="121" creationId="{221DB897-A621-4D5F-AC81-91199AC4370E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25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28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29" creationId="{757B325C-3E35-45CF-9D07-3BCB281F3B9C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30" creationId="{C24BEC42-AFF3-40D1-93A2-A27A42E1E23C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31" creationId="{608F427C-1EC9-4280-9367-F2B3AA063E82}"/>
          </ac:spMkLst>
        </pc:spChg>
        <pc:spChg chg="add del">
          <ac:chgData name="Alexandre Bodart" userId="8d091dd4-b86c-4309-a2d9-6ee308293d8a" providerId="ADAL" clId="{9D25EEF8-949D-4103-9E54-6267B9ECDDC6}" dt="2019-06-11T14:49:38.774" v="788" actId="26606"/>
          <ac:spMkLst>
            <pc:docMk/>
            <pc:sldMk cId="2897895143" sldId="262"/>
            <ac:spMk id="132" creationId="{F98810A7-E114-447A-A7D6-69B27CFB5650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36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39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40" creationId="{757B325C-3E35-45CF-9D07-3BCB281F3B9C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41" creationId="{C24BEC42-AFF3-40D1-93A2-A27A42E1E23C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42" creationId="{608F427C-1EC9-4280-9367-F2B3AA063E82}"/>
          </ac:spMkLst>
        </pc:spChg>
        <pc:spChg chg="add del">
          <ac:chgData name="Alexandre Bodart" userId="8d091dd4-b86c-4309-a2d9-6ee308293d8a" providerId="ADAL" clId="{9D25EEF8-949D-4103-9E54-6267B9ECDDC6}" dt="2019-06-11T14:49:39.718" v="790" actId="26606"/>
          <ac:spMkLst>
            <pc:docMk/>
            <pc:sldMk cId="2897895143" sldId="262"/>
            <ac:spMk id="143" creationId="{F98810A7-E114-447A-A7D6-69B27CFB5650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47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50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51" creationId="{7810E80F-9C89-42DA-AC6A-CA9F6C0FEE1D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52" creationId="{35955B09-6DFD-41EE-8794-648DBC50B39F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53" creationId="{EA1C8458-DBAA-4D00-98AC-E9890360D5F1}"/>
          </ac:spMkLst>
        </pc:spChg>
        <pc:spChg chg="add del">
          <ac:chgData name="Alexandre Bodart" userId="8d091dd4-b86c-4309-a2d9-6ee308293d8a" providerId="ADAL" clId="{9D25EEF8-949D-4103-9E54-6267B9ECDDC6}" dt="2019-06-11T14:49:41.104" v="792" actId="26606"/>
          <ac:spMkLst>
            <pc:docMk/>
            <pc:sldMk cId="2897895143" sldId="262"/>
            <ac:spMk id="154" creationId="{A8D15A26-D50C-4BE5-8A59-321D90248097}"/>
          </ac:spMkLst>
        </pc:spChg>
        <pc:spChg chg="add del">
          <ac:chgData name="Alexandre Bodart" userId="8d091dd4-b86c-4309-a2d9-6ee308293d8a" providerId="ADAL" clId="{9D25EEF8-949D-4103-9E54-6267B9ECDDC6}" dt="2019-06-11T14:49:41.720" v="794" actId="26606"/>
          <ac:spMkLst>
            <pc:docMk/>
            <pc:sldMk cId="2897895143" sldId="262"/>
            <ac:spMk id="158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41.720" v="794" actId="26606"/>
          <ac:spMkLst>
            <pc:docMk/>
            <pc:sldMk cId="2897895143" sldId="262"/>
            <ac:spMk id="161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41.720" v="794" actId="26606"/>
          <ac:spMkLst>
            <pc:docMk/>
            <pc:sldMk cId="2897895143" sldId="262"/>
            <ac:spMk id="162" creationId="{6288FA97-C16B-4222-8C4D-E22F58E87AE4}"/>
          </ac:spMkLst>
        </pc:spChg>
        <pc:spChg chg="add del">
          <ac:chgData name="Alexandre Bodart" userId="8d091dd4-b86c-4309-a2d9-6ee308293d8a" providerId="ADAL" clId="{9D25EEF8-949D-4103-9E54-6267B9ECDDC6}" dt="2019-06-11T14:49:41.720" v="794" actId="26606"/>
          <ac:spMkLst>
            <pc:docMk/>
            <pc:sldMk cId="2897895143" sldId="262"/>
            <ac:spMk id="163" creationId="{D5395B5B-2522-4AED-9DF1-8EA401469F59}"/>
          </ac:spMkLst>
        </pc:spChg>
        <pc:spChg chg="add del">
          <ac:chgData name="Alexandre Bodart" userId="8d091dd4-b86c-4309-a2d9-6ee308293d8a" providerId="ADAL" clId="{9D25EEF8-949D-4103-9E54-6267B9ECDDC6}" dt="2019-06-11T14:49:41.720" v="794" actId="26606"/>
          <ac:spMkLst>
            <pc:docMk/>
            <pc:sldMk cId="2897895143" sldId="262"/>
            <ac:spMk id="164" creationId="{86745676-985D-4F8F-BBC9-74CCF08EF6B8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68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71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72" creationId="{7810E80F-9C89-42DA-AC6A-CA9F6C0FEE1D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73" creationId="{35955B09-6DFD-41EE-8794-648DBC50B39F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74" creationId="{EA1C8458-DBAA-4D00-98AC-E9890360D5F1}"/>
          </ac:spMkLst>
        </pc:spChg>
        <pc:spChg chg="add del">
          <ac:chgData name="Alexandre Bodart" userId="8d091dd4-b86c-4309-a2d9-6ee308293d8a" providerId="ADAL" clId="{9D25EEF8-949D-4103-9E54-6267B9ECDDC6}" dt="2019-06-11T14:49:54.533" v="798" actId="26606"/>
          <ac:spMkLst>
            <pc:docMk/>
            <pc:sldMk cId="2897895143" sldId="262"/>
            <ac:spMk id="175" creationId="{A8D15A26-D50C-4BE5-8A59-321D90248097}"/>
          </ac:spMkLst>
        </pc:spChg>
        <pc:graphicFrameChg chg="add mod modGraphic">
          <ac:chgData name="Alexandre Bodart" userId="8d091dd4-b86c-4309-a2d9-6ee308293d8a" providerId="ADAL" clId="{9D25EEF8-949D-4103-9E54-6267B9ECDDC6}" dt="2019-06-11T15:55:25.809" v="1056" actId="1076"/>
          <ac:graphicFrameMkLst>
            <pc:docMk/>
            <pc:sldMk cId="2897895143" sldId="262"/>
            <ac:graphicFrameMk id="5" creationId="{00000000-0000-0000-0000-000000000000}"/>
          </ac:graphicFrameMkLst>
        </pc:graphicFrameChg>
        <pc:picChg chg="add del">
          <ac:chgData name="Alexandre Bodart" userId="8d091dd4-b86c-4309-a2d9-6ee308293d8a" providerId="ADAL" clId="{9D25EEF8-949D-4103-9E54-6267B9ECDDC6}" dt="2019-06-11T14:49:20.415" v="768" actId="26606"/>
          <ac:picMkLst>
            <pc:docMk/>
            <pc:sldMk cId="2897895143" sldId="262"/>
            <ac:picMk id="10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0.415" v="768" actId="26606"/>
          <ac:picMkLst>
            <pc:docMk/>
            <pc:sldMk cId="2897895143" sldId="262"/>
            <ac:picMk id="1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0.415" v="768" actId="26606"/>
          <ac:picMkLst>
            <pc:docMk/>
            <pc:sldMk cId="2897895143" sldId="262"/>
            <ac:picMk id="16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0.415" v="768" actId="26606"/>
          <ac:picMkLst>
            <pc:docMk/>
            <pc:sldMk cId="2897895143" sldId="262"/>
            <ac:picMk id="18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21.613" v="770" actId="26606"/>
          <ac:picMkLst>
            <pc:docMk/>
            <pc:sldMk cId="2897895143" sldId="262"/>
            <ac:picMk id="30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1.613" v="770" actId="26606"/>
          <ac:picMkLst>
            <pc:docMk/>
            <pc:sldMk cId="2897895143" sldId="262"/>
            <ac:picMk id="31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1.613" v="770" actId="26606"/>
          <ac:picMkLst>
            <pc:docMk/>
            <pc:sldMk cId="2897895143" sldId="262"/>
            <ac:picMk id="33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1.613" v="770" actId="26606"/>
          <ac:picMkLst>
            <pc:docMk/>
            <pc:sldMk cId="2897895143" sldId="262"/>
            <ac:picMk id="34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23.061" v="772" actId="26606"/>
          <ac:picMkLst>
            <pc:docMk/>
            <pc:sldMk cId="2897895143" sldId="262"/>
            <ac:picMk id="4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3.061" v="772" actId="26606"/>
          <ac:picMkLst>
            <pc:docMk/>
            <pc:sldMk cId="2897895143" sldId="262"/>
            <ac:picMk id="4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3.061" v="772" actId="26606"/>
          <ac:picMkLst>
            <pc:docMk/>
            <pc:sldMk cId="2897895143" sldId="262"/>
            <ac:picMk id="4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3.061" v="772" actId="26606"/>
          <ac:picMkLst>
            <pc:docMk/>
            <pc:sldMk cId="2897895143" sldId="262"/>
            <ac:picMk id="4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24.718" v="774" actId="26606"/>
          <ac:picMkLst>
            <pc:docMk/>
            <pc:sldMk cId="2897895143" sldId="262"/>
            <ac:picMk id="5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4.718" v="774" actId="26606"/>
          <ac:picMkLst>
            <pc:docMk/>
            <pc:sldMk cId="2897895143" sldId="262"/>
            <ac:picMk id="5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4.718" v="774" actId="26606"/>
          <ac:picMkLst>
            <pc:docMk/>
            <pc:sldMk cId="2897895143" sldId="262"/>
            <ac:picMk id="5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4.718" v="774" actId="26606"/>
          <ac:picMkLst>
            <pc:docMk/>
            <pc:sldMk cId="2897895143" sldId="262"/>
            <ac:picMk id="5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25.740" v="776" actId="26606"/>
          <ac:picMkLst>
            <pc:docMk/>
            <pc:sldMk cId="2897895143" sldId="262"/>
            <ac:picMk id="6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5.740" v="776" actId="26606"/>
          <ac:picMkLst>
            <pc:docMk/>
            <pc:sldMk cId="2897895143" sldId="262"/>
            <ac:picMk id="6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5.740" v="776" actId="26606"/>
          <ac:picMkLst>
            <pc:docMk/>
            <pc:sldMk cId="2897895143" sldId="262"/>
            <ac:picMk id="6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5.740" v="776" actId="26606"/>
          <ac:picMkLst>
            <pc:docMk/>
            <pc:sldMk cId="2897895143" sldId="262"/>
            <ac:picMk id="6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27.610" v="778" actId="26606"/>
          <ac:picMkLst>
            <pc:docMk/>
            <pc:sldMk cId="2897895143" sldId="262"/>
            <ac:picMk id="7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27.610" v="778" actId="26606"/>
          <ac:picMkLst>
            <pc:docMk/>
            <pc:sldMk cId="2897895143" sldId="262"/>
            <ac:picMk id="7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27.610" v="778" actId="26606"/>
          <ac:picMkLst>
            <pc:docMk/>
            <pc:sldMk cId="2897895143" sldId="262"/>
            <ac:picMk id="7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27.610" v="778" actId="26606"/>
          <ac:picMkLst>
            <pc:docMk/>
            <pc:sldMk cId="2897895143" sldId="262"/>
            <ac:picMk id="7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0.561" v="780" actId="26606"/>
          <ac:picMkLst>
            <pc:docMk/>
            <pc:sldMk cId="2897895143" sldId="262"/>
            <ac:picMk id="8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0.561" v="780" actId="26606"/>
          <ac:picMkLst>
            <pc:docMk/>
            <pc:sldMk cId="2897895143" sldId="262"/>
            <ac:picMk id="8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0.561" v="780" actId="26606"/>
          <ac:picMkLst>
            <pc:docMk/>
            <pc:sldMk cId="2897895143" sldId="262"/>
            <ac:picMk id="8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0.561" v="780" actId="26606"/>
          <ac:picMkLst>
            <pc:docMk/>
            <pc:sldMk cId="2897895143" sldId="262"/>
            <ac:picMk id="8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1.542" v="782" actId="26606"/>
          <ac:picMkLst>
            <pc:docMk/>
            <pc:sldMk cId="2897895143" sldId="262"/>
            <ac:picMk id="92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1.542" v="782" actId="26606"/>
          <ac:picMkLst>
            <pc:docMk/>
            <pc:sldMk cId="2897895143" sldId="262"/>
            <ac:picMk id="93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1.542" v="782" actId="26606"/>
          <ac:picMkLst>
            <pc:docMk/>
            <pc:sldMk cId="2897895143" sldId="262"/>
            <ac:picMk id="95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1.542" v="782" actId="26606"/>
          <ac:picMkLst>
            <pc:docMk/>
            <pc:sldMk cId="2897895143" sldId="262"/>
            <ac:picMk id="96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6.518" v="784" actId="26606"/>
          <ac:picMkLst>
            <pc:docMk/>
            <pc:sldMk cId="2897895143" sldId="262"/>
            <ac:picMk id="103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6.518" v="784" actId="26606"/>
          <ac:picMkLst>
            <pc:docMk/>
            <pc:sldMk cId="2897895143" sldId="262"/>
            <ac:picMk id="104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6.518" v="784" actId="26606"/>
          <ac:picMkLst>
            <pc:docMk/>
            <pc:sldMk cId="2897895143" sldId="262"/>
            <ac:picMk id="106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6.518" v="784" actId="26606"/>
          <ac:picMkLst>
            <pc:docMk/>
            <pc:sldMk cId="2897895143" sldId="262"/>
            <ac:picMk id="107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7.723" v="786" actId="26606"/>
          <ac:picMkLst>
            <pc:docMk/>
            <pc:sldMk cId="2897895143" sldId="262"/>
            <ac:picMk id="113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7.723" v="786" actId="26606"/>
          <ac:picMkLst>
            <pc:docMk/>
            <pc:sldMk cId="2897895143" sldId="262"/>
            <ac:picMk id="114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7.723" v="786" actId="26606"/>
          <ac:picMkLst>
            <pc:docMk/>
            <pc:sldMk cId="2897895143" sldId="262"/>
            <ac:picMk id="116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7.723" v="786" actId="26606"/>
          <ac:picMkLst>
            <pc:docMk/>
            <pc:sldMk cId="2897895143" sldId="262"/>
            <ac:picMk id="117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8.774" v="788" actId="26606"/>
          <ac:picMkLst>
            <pc:docMk/>
            <pc:sldMk cId="2897895143" sldId="262"/>
            <ac:picMk id="123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8.774" v="788" actId="26606"/>
          <ac:picMkLst>
            <pc:docMk/>
            <pc:sldMk cId="2897895143" sldId="262"/>
            <ac:picMk id="124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8.774" v="788" actId="26606"/>
          <ac:picMkLst>
            <pc:docMk/>
            <pc:sldMk cId="2897895143" sldId="262"/>
            <ac:picMk id="126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8.774" v="788" actId="26606"/>
          <ac:picMkLst>
            <pc:docMk/>
            <pc:sldMk cId="2897895143" sldId="262"/>
            <ac:picMk id="127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39.718" v="790" actId="26606"/>
          <ac:picMkLst>
            <pc:docMk/>
            <pc:sldMk cId="2897895143" sldId="262"/>
            <ac:picMk id="134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39.718" v="790" actId="26606"/>
          <ac:picMkLst>
            <pc:docMk/>
            <pc:sldMk cId="2897895143" sldId="262"/>
            <ac:picMk id="135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39.718" v="790" actId="26606"/>
          <ac:picMkLst>
            <pc:docMk/>
            <pc:sldMk cId="2897895143" sldId="262"/>
            <ac:picMk id="137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39.718" v="790" actId="26606"/>
          <ac:picMkLst>
            <pc:docMk/>
            <pc:sldMk cId="2897895143" sldId="262"/>
            <ac:picMk id="138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41.104" v="792" actId="26606"/>
          <ac:picMkLst>
            <pc:docMk/>
            <pc:sldMk cId="2897895143" sldId="262"/>
            <ac:picMk id="145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41.104" v="792" actId="26606"/>
          <ac:picMkLst>
            <pc:docMk/>
            <pc:sldMk cId="2897895143" sldId="262"/>
            <ac:picMk id="146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41.104" v="792" actId="26606"/>
          <ac:picMkLst>
            <pc:docMk/>
            <pc:sldMk cId="2897895143" sldId="262"/>
            <ac:picMk id="148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41.104" v="792" actId="26606"/>
          <ac:picMkLst>
            <pc:docMk/>
            <pc:sldMk cId="2897895143" sldId="262"/>
            <ac:picMk id="149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41.720" v="794" actId="26606"/>
          <ac:picMkLst>
            <pc:docMk/>
            <pc:sldMk cId="2897895143" sldId="262"/>
            <ac:picMk id="156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41.720" v="794" actId="26606"/>
          <ac:picMkLst>
            <pc:docMk/>
            <pc:sldMk cId="2897895143" sldId="262"/>
            <ac:picMk id="157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41.720" v="794" actId="26606"/>
          <ac:picMkLst>
            <pc:docMk/>
            <pc:sldMk cId="2897895143" sldId="262"/>
            <ac:picMk id="159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41.720" v="794" actId="26606"/>
          <ac:picMkLst>
            <pc:docMk/>
            <pc:sldMk cId="2897895143" sldId="262"/>
            <ac:picMk id="160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49:54.533" v="798" actId="26606"/>
          <ac:picMkLst>
            <pc:docMk/>
            <pc:sldMk cId="2897895143" sldId="262"/>
            <ac:picMk id="166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49:54.533" v="798" actId="26606"/>
          <ac:picMkLst>
            <pc:docMk/>
            <pc:sldMk cId="2897895143" sldId="262"/>
            <ac:picMk id="167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49:54.533" v="798" actId="26606"/>
          <ac:picMkLst>
            <pc:docMk/>
            <pc:sldMk cId="2897895143" sldId="262"/>
            <ac:picMk id="169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49:54.533" v="798" actId="26606"/>
          <ac:picMkLst>
            <pc:docMk/>
            <pc:sldMk cId="2897895143" sldId="262"/>
            <ac:picMk id="170" creationId="{69F01145-BEA3-4CBF-AA21-10077B948CA8}"/>
          </ac:picMkLst>
        </pc:picChg>
      </pc:sldChg>
      <pc:sldChg chg="addSp delSp modSp add mod setBg">
        <pc:chgData name="Alexandre Bodart" userId="8d091dd4-b86c-4309-a2d9-6ee308293d8a" providerId="ADAL" clId="{9D25EEF8-949D-4103-9E54-6267B9ECDDC6}" dt="2019-06-11T15:47:00.246" v="1027" actId="1076"/>
        <pc:sldMkLst>
          <pc:docMk/>
          <pc:sldMk cId="3966919523" sldId="263"/>
        </pc:sldMkLst>
        <pc:spChg chg="mod ord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2" creationId="{274526C3-CCB2-4E6A-8733-5C7B648B13A4}"/>
          </ac:spMkLst>
        </pc:spChg>
        <pc:spChg chg="del">
          <ac:chgData name="Alexandre Bodart" userId="8d091dd4-b86c-4309-a2d9-6ee308293d8a" providerId="ADAL" clId="{9D25EEF8-949D-4103-9E54-6267B9ECDDC6}" dt="2019-06-11T14:54:57.916" v="942"/>
          <ac:spMkLst>
            <pc:docMk/>
            <pc:sldMk cId="3966919523" sldId="263"/>
            <ac:spMk id="3" creationId="{2C4720E3-8183-4FDF-BD25-7986D8C37A25}"/>
          </ac:spMkLst>
        </pc:spChg>
        <pc:spChg chg="mod">
          <ac:chgData name="Alexandre Bodart" userId="8d091dd4-b86c-4309-a2d9-6ee308293d8a" providerId="ADAL" clId="{9D25EEF8-949D-4103-9E54-6267B9ECDDC6}" dt="2019-06-11T15:46:54.101" v="1025" actId="1076"/>
          <ac:spMkLst>
            <pc:docMk/>
            <pc:sldMk cId="3966919523" sldId="263"/>
            <ac:spMk id="4" creationId="{00000000-0000-0000-0000-000000000000}"/>
          </ac:spMkLst>
        </pc:spChg>
        <pc:spChg chg="add del mod">
          <ac:chgData name="Alexandre Bodart" userId="8d091dd4-b86c-4309-a2d9-6ee308293d8a" providerId="ADAL" clId="{9D25EEF8-949D-4103-9E54-6267B9ECDDC6}" dt="2019-06-11T14:55:44.907" v="966" actId="478"/>
          <ac:spMkLst>
            <pc:docMk/>
            <pc:sldMk cId="3966919523" sldId="263"/>
            <ac:spMk id="13" creationId="{EA5CBF01-D20A-45D2-89FD-B5A44C920443}"/>
          </ac:spMkLst>
        </pc:spChg>
        <pc:spChg chg="add del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16" creationId="{ADFC55A3-7C63-4640-BC5E-4367CB28FB5C}"/>
          </ac:spMkLst>
        </pc:spChg>
        <pc:spChg chg="add del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18" creationId="{7FD0B5BD-4318-4ADE-B1A0-2192FD5CFC11}"/>
          </ac:spMkLst>
        </pc:spChg>
        <pc:spChg chg="add del">
          <ac:chgData name="Alexandre Bodart" userId="8d091dd4-b86c-4309-a2d9-6ee308293d8a" providerId="ADAL" clId="{9D25EEF8-949D-4103-9E54-6267B9ECDDC6}" dt="2019-06-11T14:55:50.596" v="970" actId="26606"/>
          <ac:spMkLst>
            <pc:docMk/>
            <pc:sldMk cId="3966919523" sldId="263"/>
            <ac:spMk id="27" creationId="{DAD27A50-88D7-4E2A-8488-F2879768AF35}"/>
          </ac:spMkLst>
        </pc:spChg>
        <pc:spChg chg="add del">
          <ac:chgData name="Alexandre Bodart" userId="8d091dd4-b86c-4309-a2d9-6ee308293d8a" providerId="ADAL" clId="{9D25EEF8-949D-4103-9E54-6267B9ECDDC6}" dt="2019-06-11T14:55:50.596" v="970" actId="26606"/>
          <ac:spMkLst>
            <pc:docMk/>
            <pc:sldMk cId="3966919523" sldId="263"/>
            <ac:spMk id="33" creationId="{7C704F0F-1CD8-4DC1-AEE9-225958232415}"/>
          </ac:spMkLst>
        </pc:spChg>
        <pc:spChg chg="add del">
          <ac:chgData name="Alexandre Bodart" userId="8d091dd4-b86c-4309-a2d9-6ee308293d8a" providerId="ADAL" clId="{9D25EEF8-949D-4103-9E54-6267B9ECDDC6}" dt="2019-06-11T14:55:56.240" v="972" actId="26606"/>
          <ac:spMkLst>
            <pc:docMk/>
            <pc:sldMk cId="3966919523" sldId="263"/>
            <ac:spMk id="35" creationId="{4DAE9297-6745-44A7-B108-0F7D77825EE5}"/>
          </ac:spMkLst>
        </pc:spChg>
        <pc:spChg chg="add del">
          <ac:chgData name="Alexandre Bodart" userId="8d091dd4-b86c-4309-a2d9-6ee308293d8a" providerId="ADAL" clId="{9D25EEF8-949D-4103-9E54-6267B9ECDDC6}" dt="2019-06-11T14:55:56.240" v="972" actId="26606"/>
          <ac:spMkLst>
            <pc:docMk/>
            <pc:sldMk cId="3966919523" sldId="263"/>
            <ac:spMk id="38" creationId="{DAD27A50-88D7-4E2A-8488-F2879768AF35}"/>
          </ac:spMkLst>
        </pc:spChg>
        <pc:spChg chg="add del">
          <ac:chgData name="Alexandre Bodart" userId="8d091dd4-b86c-4309-a2d9-6ee308293d8a" providerId="ADAL" clId="{9D25EEF8-949D-4103-9E54-6267B9ECDDC6}" dt="2019-06-11T14:55:56.240" v="972" actId="26606"/>
          <ac:spMkLst>
            <pc:docMk/>
            <pc:sldMk cId="3966919523" sldId="263"/>
            <ac:spMk id="41" creationId="{7C704F0F-1CD8-4DC1-AEE9-225958232415}"/>
          </ac:spMkLst>
        </pc:spChg>
        <pc:spChg chg="add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45" creationId="{DAD27A50-88D7-4E2A-8488-F2879768AF35}"/>
          </ac:spMkLst>
        </pc:spChg>
        <pc:spChg chg="add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48" creationId="{7C704F0F-1CD8-4DC1-AEE9-225958232415}"/>
          </ac:spMkLst>
        </pc:spChg>
        <pc:spChg chg="add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49" creationId="{E4F17063-EDA4-417B-946F-BA357F3B390D}"/>
          </ac:spMkLst>
        </pc:spChg>
        <pc:spChg chg="add">
          <ac:chgData name="Alexandre Bodart" userId="8d091dd4-b86c-4309-a2d9-6ee308293d8a" providerId="ADAL" clId="{9D25EEF8-949D-4103-9E54-6267B9ECDDC6}" dt="2019-06-11T14:55:56.352" v="973" actId="26606"/>
          <ac:spMkLst>
            <pc:docMk/>
            <pc:sldMk cId="3966919523" sldId="263"/>
            <ac:spMk id="50" creationId="{D36F3EEA-55D4-4677-80E7-92D00B8F343B}"/>
          </ac:spMkLst>
        </pc:spChg>
        <pc:picChg chg="add del mod">
          <ac:chgData name="Alexandre Bodart" userId="8d091dd4-b86c-4309-a2d9-6ee308293d8a" providerId="ADAL" clId="{9D25EEF8-949D-4103-9E54-6267B9ECDDC6}" dt="2019-06-11T14:55:21.668" v="954" actId="26606"/>
          <ac:picMkLst>
            <pc:docMk/>
            <pc:sldMk cId="3966919523" sldId="263"/>
            <ac:picMk id="6" creationId="{CBEA45F0-E0E6-4847-B5CF-2C991AFA1EFB}"/>
          </ac:picMkLst>
        </pc:picChg>
        <pc:picChg chg="add mod ord">
          <ac:chgData name="Alexandre Bodart" userId="8d091dd4-b86c-4309-a2d9-6ee308293d8a" providerId="ADAL" clId="{9D25EEF8-949D-4103-9E54-6267B9ECDDC6}" dt="2019-06-11T14:55:56.352" v="973" actId="26606"/>
          <ac:picMkLst>
            <pc:docMk/>
            <pc:sldMk cId="3966919523" sldId="263"/>
            <ac:picMk id="8" creationId="{0E2A1CE4-3F35-4800-8777-5134DF53BA0C}"/>
          </ac:picMkLst>
        </pc:picChg>
        <pc:picChg chg="add mod ord">
          <ac:chgData name="Alexandre Bodart" userId="8d091dd4-b86c-4309-a2d9-6ee308293d8a" providerId="ADAL" clId="{9D25EEF8-949D-4103-9E54-6267B9ECDDC6}" dt="2019-06-11T14:56:12.783" v="976" actId="14100"/>
          <ac:picMkLst>
            <pc:docMk/>
            <pc:sldMk cId="3966919523" sldId="263"/>
            <ac:picMk id="11" creationId="{CBEA45F0-E0E6-4847-B5CF-2C991AFA1EFB}"/>
          </ac:picMkLst>
        </pc:picChg>
        <pc:picChg chg="add del">
          <ac:chgData name="Alexandre Bodart" userId="8d091dd4-b86c-4309-a2d9-6ee308293d8a" providerId="ADAL" clId="{9D25EEF8-949D-4103-9E54-6267B9ECDDC6}" dt="2019-06-11T14:55:50.596" v="970" actId="26606"/>
          <ac:picMkLst>
            <pc:docMk/>
            <pc:sldMk cId="3966919523" sldId="263"/>
            <ac:picMk id="23" creationId="{94DDC893-E5EF-4CDE-B040-BA5B53AADD78}"/>
          </ac:picMkLst>
        </pc:picChg>
        <pc:picChg chg="add del">
          <ac:chgData name="Alexandre Bodart" userId="8d091dd4-b86c-4309-a2d9-6ee308293d8a" providerId="ADAL" clId="{9D25EEF8-949D-4103-9E54-6267B9ECDDC6}" dt="2019-06-11T14:55:50.596" v="970" actId="26606"/>
          <ac:picMkLst>
            <pc:docMk/>
            <pc:sldMk cId="3966919523" sldId="263"/>
            <ac:picMk id="25" creationId="{85F1A06D-D369-4974-8208-56120C5E7A97}"/>
          </ac:picMkLst>
        </pc:picChg>
        <pc:picChg chg="add del">
          <ac:chgData name="Alexandre Bodart" userId="8d091dd4-b86c-4309-a2d9-6ee308293d8a" providerId="ADAL" clId="{9D25EEF8-949D-4103-9E54-6267B9ECDDC6}" dt="2019-06-11T14:55:50.596" v="970" actId="26606"/>
          <ac:picMkLst>
            <pc:docMk/>
            <pc:sldMk cId="3966919523" sldId="263"/>
            <ac:picMk id="29" creationId="{A47C6ACD-2325-48C6-B9F3-C21563A05EA5}"/>
          </ac:picMkLst>
        </pc:picChg>
        <pc:picChg chg="add del">
          <ac:chgData name="Alexandre Bodart" userId="8d091dd4-b86c-4309-a2d9-6ee308293d8a" providerId="ADAL" clId="{9D25EEF8-949D-4103-9E54-6267B9ECDDC6}" dt="2019-06-11T14:55:50.596" v="970" actId="26606"/>
          <ac:picMkLst>
            <pc:docMk/>
            <pc:sldMk cId="3966919523" sldId="263"/>
            <ac:picMk id="31" creationId="{1081DF83-4F35-4560-87E6-0DE8AAAC33DB}"/>
          </ac:picMkLst>
        </pc:picChg>
        <pc:picChg chg="add mod">
          <ac:chgData name="Alexandre Bodart" userId="8d091dd4-b86c-4309-a2d9-6ee308293d8a" providerId="ADAL" clId="{9D25EEF8-949D-4103-9E54-6267B9ECDDC6}" dt="2019-06-11T15:47:00.246" v="1027" actId="1076"/>
          <ac:picMkLst>
            <pc:docMk/>
            <pc:sldMk cId="3966919523" sldId="263"/>
            <ac:picMk id="34" creationId="{F36196C9-E69B-48BA-B4CB-EE64E119A61E}"/>
          </ac:picMkLst>
        </pc:picChg>
        <pc:picChg chg="add del">
          <ac:chgData name="Alexandre Bodart" userId="8d091dd4-b86c-4309-a2d9-6ee308293d8a" providerId="ADAL" clId="{9D25EEF8-949D-4103-9E54-6267B9ECDDC6}" dt="2019-06-11T14:55:56.240" v="972" actId="26606"/>
          <ac:picMkLst>
            <pc:docMk/>
            <pc:sldMk cId="3966919523" sldId="263"/>
            <ac:picMk id="36" creationId="{94DDC893-E5EF-4CDE-B040-BA5B53AADD78}"/>
          </ac:picMkLst>
        </pc:picChg>
        <pc:picChg chg="add del">
          <ac:chgData name="Alexandre Bodart" userId="8d091dd4-b86c-4309-a2d9-6ee308293d8a" providerId="ADAL" clId="{9D25EEF8-949D-4103-9E54-6267B9ECDDC6}" dt="2019-06-11T14:55:56.240" v="972" actId="26606"/>
          <ac:picMkLst>
            <pc:docMk/>
            <pc:sldMk cId="3966919523" sldId="263"/>
            <ac:picMk id="37" creationId="{85F1A06D-D369-4974-8208-56120C5E7A97}"/>
          </ac:picMkLst>
        </pc:picChg>
        <pc:picChg chg="add del">
          <ac:chgData name="Alexandre Bodart" userId="8d091dd4-b86c-4309-a2d9-6ee308293d8a" providerId="ADAL" clId="{9D25EEF8-949D-4103-9E54-6267B9ECDDC6}" dt="2019-06-11T14:55:56.240" v="972" actId="26606"/>
          <ac:picMkLst>
            <pc:docMk/>
            <pc:sldMk cId="3966919523" sldId="263"/>
            <ac:picMk id="39" creationId="{A47C6ACD-2325-48C6-B9F3-C21563A05EA5}"/>
          </ac:picMkLst>
        </pc:picChg>
        <pc:picChg chg="add del">
          <ac:chgData name="Alexandre Bodart" userId="8d091dd4-b86c-4309-a2d9-6ee308293d8a" providerId="ADAL" clId="{9D25EEF8-949D-4103-9E54-6267B9ECDDC6}" dt="2019-06-11T14:55:56.240" v="972" actId="26606"/>
          <ac:picMkLst>
            <pc:docMk/>
            <pc:sldMk cId="3966919523" sldId="263"/>
            <ac:picMk id="40" creationId="{1081DF83-4F35-4560-87E6-0DE8AAAC33DB}"/>
          </ac:picMkLst>
        </pc:picChg>
        <pc:picChg chg="add">
          <ac:chgData name="Alexandre Bodart" userId="8d091dd4-b86c-4309-a2d9-6ee308293d8a" providerId="ADAL" clId="{9D25EEF8-949D-4103-9E54-6267B9ECDDC6}" dt="2019-06-11T14:55:56.352" v="973" actId="26606"/>
          <ac:picMkLst>
            <pc:docMk/>
            <pc:sldMk cId="3966919523" sldId="263"/>
            <ac:picMk id="43" creationId="{94DDC893-E5EF-4CDE-B040-BA5B53AADD78}"/>
          </ac:picMkLst>
        </pc:picChg>
        <pc:picChg chg="add">
          <ac:chgData name="Alexandre Bodart" userId="8d091dd4-b86c-4309-a2d9-6ee308293d8a" providerId="ADAL" clId="{9D25EEF8-949D-4103-9E54-6267B9ECDDC6}" dt="2019-06-11T14:55:56.352" v="973" actId="26606"/>
          <ac:picMkLst>
            <pc:docMk/>
            <pc:sldMk cId="3966919523" sldId="263"/>
            <ac:picMk id="44" creationId="{85F1A06D-D369-4974-8208-56120C5E7A97}"/>
          </ac:picMkLst>
        </pc:picChg>
        <pc:picChg chg="add">
          <ac:chgData name="Alexandre Bodart" userId="8d091dd4-b86c-4309-a2d9-6ee308293d8a" providerId="ADAL" clId="{9D25EEF8-949D-4103-9E54-6267B9ECDDC6}" dt="2019-06-11T14:55:56.352" v="973" actId="26606"/>
          <ac:picMkLst>
            <pc:docMk/>
            <pc:sldMk cId="3966919523" sldId="263"/>
            <ac:picMk id="46" creationId="{A47C6ACD-2325-48C6-B9F3-C21563A05EA5}"/>
          </ac:picMkLst>
        </pc:picChg>
        <pc:picChg chg="add">
          <ac:chgData name="Alexandre Bodart" userId="8d091dd4-b86c-4309-a2d9-6ee308293d8a" providerId="ADAL" clId="{9D25EEF8-949D-4103-9E54-6267B9ECDDC6}" dt="2019-06-11T14:55:56.352" v="973" actId="26606"/>
          <ac:picMkLst>
            <pc:docMk/>
            <pc:sldMk cId="3966919523" sldId="263"/>
            <ac:picMk id="47" creationId="{1081DF83-4F35-4560-87E6-0DE8AAAC33DB}"/>
          </ac:picMkLst>
        </pc:picChg>
      </pc:sldChg>
      <pc:sldChg chg="addSp delSp modSp add">
        <pc:chgData name="Alexandre Bodart" userId="8d091dd4-b86c-4309-a2d9-6ee308293d8a" providerId="ADAL" clId="{9D25EEF8-949D-4103-9E54-6267B9ECDDC6}" dt="2019-06-11T16:00:33.074" v="1066" actId="1076"/>
        <pc:sldMkLst>
          <pc:docMk/>
          <pc:sldMk cId="2585713670" sldId="264"/>
        </pc:sldMkLst>
        <pc:spChg chg="mod">
          <ac:chgData name="Alexandre Bodart" userId="8d091dd4-b86c-4309-a2d9-6ee308293d8a" providerId="ADAL" clId="{9D25EEF8-949D-4103-9E54-6267B9ECDDC6}" dt="2019-06-11T13:59:21.853" v="130" actId="20577"/>
          <ac:spMkLst>
            <pc:docMk/>
            <pc:sldMk cId="2585713670" sldId="264"/>
            <ac:spMk id="2" creationId="{B6267D76-5404-42DE-B105-F622FA3983C1}"/>
          </ac:spMkLst>
        </pc:spChg>
        <pc:spChg chg="del">
          <ac:chgData name="Alexandre Bodart" userId="8d091dd4-b86c-4309-a2d9-6ee308293d8a" providerId="ADAL" clId="{9D25EEF8-949D-4103-9E54-6267B9ECDDC6}" dt="2019-06-11T16:00:30.233" v="1065" actId="478"/>
          <ac:spMkLst>
            <pc:docMk/>
            <pc:sldMk cId="2585713670" sldId="264"/>
            <ac:spMk id="9" creationId="{00000000-0000-0000-0000-000000000000}"/>
          </ac:spMkLst>
        </pc:spChg>
        <pc:picChg chg="add mod">
          <ac:chgData name="Alexandre Bodart" userId="8d091dd4-b86c-4309-a2d9-6ee308293d8a" providerId="ADAL" clId="{9D25EEF8-949D-4103-9E54-6267B9ECDDC6}" dt="2019-06-11T15:47:05.653" v="1029" actId="14100"/>
          <ac:picMkLst>
            <pc:docMk/>
            <pc:sldMk cId="2585713670" sldId="264"/>
            <ac:picMk id="12" creationId="{179F956E-3729-4A3F-BFC7-803ED1E9B499}"/>
          </ac:picMkLst>
        </pc:picChg>
        <pc:picChg chg="add del mod">
          <ac:chgData name="Alexandre Bodart" userId="8d091dd4-b86c-4309-a2d9-6ee308293d8a" providerId="ADAL" clId="{9D25EEF8-949D-4103-9E54-6267B9ECDDC6}" dt="2019-06-11T16:00:14.437" v="1060" actId="478"/>
          <ac:picMkLst>
            <pc:docMk/>
            <pc:sldMk cId="2585713670" sldId="264"/>
            <ac:picMk id="13" creationId="{FA9E3B99-8F59-46CC-9C96-574833BB2527}"/>
          </ac:picMkLst>
        </pc:picChg>
        <pc:picChg chg="add mod">
          <ac:chgData name="Alexandre Bodart" userId="8d091dd4-b86c-4309-a2d9-6ee308293d8a" providerId="ADAL" clId="{9D25EEF8-949D-4103-9E54-6267B9ECDDC6}" dt="2019-06-11T16:00:33.074" v="1066" actId="1076"/>
          <ac:picMkLst>
            <pc:docMk/>
            <pc:sldMk cId="2585713670" sldId="264"/>
            <ac:picMk id="15" creationId="{E5432365-BAB6-4D59-A39B-7985D55ECE4F}"/>
          </ac:picMkLst>
        </pc:picChg>
      </pc:sldChg>
      <pc:sldChg chg="addSp modSp">
        <pc:chgData name="Alexandre Bodart" userId="8d091dd4-b86c-4309-a2d9-6ee308293d8a" providerId="ADAL" clId="{9D25EEF8-949D-4103-9E54-6267B9ECDDC6}" dt="2019-06-11T15:45:46.934" v="1007" actId="14100"/>
        <pc:sldMkLst>
          <pc:docMk/>
          <pc:sldMk cId="3814525956" sldId="265"/>
        </pc:sldMkLst>
        <pc:picChg chg="add mod">
          <ac:chgData name="Alexandre Bodart" userId="8d091dd4-b86c-4309-a2d9-6ee308293d8a" providerId="ADAL" clId="{9D25EEF8-949D-4103-9E54-6267B9ECDDC6}" dt="2019-06-11T15:45:46.934" v="1007" actId="14100"/>
          <ac:picMkLst>
            <pc:docMk/>
            <pc:sldMk cId="3814525956" sldId="265"/>
            <ac:picMk id="13" creationId="{ABAA00CD-CB57-4ABF-9478-C587DEC89BF0}"/>
          </ac:picMkLst>
        </pc:picChg>
      </pc:sldChg>
      <pc:sldChg chg="addSp delSp modSp add mod setBg">
        <pc:chgData name="Alexandre Bodart" userId="8d091dd4-b86c-4309-a2d9-6ee308293d8a" providerId="ADAL" clId="{9D25EEF8-949D-4103-9E54-6267B9ECDDC6}" dt="2019-06-11T15:47:19.757" v="1035" actId="1076"/>
        <pc:sldMkLst>
          <pc:docMk/>
          <pc:sldMk cId="1193739735" sldId="266"/>
        </pc:sldMkLst>
        <pc:spChg chg="mod ord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2" creationId="{996AE50B-BAE5-40CC-86EB-1D97B02BD9CF}"/>
          </ac:spMkLst>
        </pc:spChg>
        <pc:spChg chg="del">
          <ac:chgData name="Alexandre Bodart" userId="8d091dd4-b86c-4309-a2d9-6ee308293d8a" providerId="ADAL" clId="{9D25EEF8-949D-4103-9E54-6267B9ECDDC6}" dt="2019-06-11T15:33:21.776" v="978" actId="478"/>
          <ac:spMkLst>
            <pc:docMk/>
            <pc:sldMk cId="1193739735" sldId="266"/>
            <ac:spMk id="3" creationId="{B03A4292-8A7A-440B-95BF-BDF03B674866}"/>
          </ac:spMkLst>
        </pc:spChg>
        <pc:spChg chg="mod ord">
          <ac:chgData name="Alexandre Bodart" userId="8d091dd4-b86c-4309-a2d9-6ee308293d8a" providerId="ADAL" clId="{9D25EEF8-949D-4103-9E54-6267B9ECDDC6}" dt="2019-06-11T15:47:17.357" v="1034" actId="1076"/>
          <ac:spMkLst>
            <pc:docMk/>
            <pc:sldMk cId="1193739735" sldId="266"/>
            <ac:spMk id="4" creationId="{00000000-0000-0000-0000-000000000000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77" creationId="{DAD27A50-88D7-4E2A-8488-F2879768AF35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83" creationId="{7C704F0F-1CD8-4DC1-AEE9-225958232415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85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87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141" creationId="{44F3197D-248B-46C5-B6EE-003F4E0C6CF9}"/>
          </ac:spMkLst>
        </pc:spChg>
        <pc:spChg chg="add del">
          <ac:chgData name="Alexandre Bodart" userId="8d091dd4-b86c-4309-a2d9-6ee308293d8a" providerId="ADAL" clId="{9D25EEF8-949D-4103-9E54-6267B9ECDDC6}" dt="2019-06-11T15:47:12.380" v="1033" actId="26606"/>
          <ac:spMkLst>
            <pc:docMk/>
            <pc:sldMk cId="1193739735" sldId="266"/>
            <ac:spMk id="147" creationId="{040549E2-C5A5-4ED5-80AB-070FEBDF5320}"/>
          </ac:spMkLst>
        </pc:spChg>
        <pc:picChg chg="add mod">
          <ac:chgData name="Alexandre Bodart" userId="8d091dd4-b86c-4309-a2d9-6ee308293d8a" providerId="ADAL" clId="{9D25EEF8-949D-4103-9E54-6267B9ECDDC6}" dt="2019-06-11T15:47:19.757" v="1035" actId="1076"/>
          <ac:picMkLst>
            <pc:docMk/>
            <pc:sldMk cId="1193739735" sldId="266"/>
            <ac:picMk id="15" creationId="{0F172E74-9F43-4F42-AF8D-3DD5E39A4AE6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73" creationId="{94DDC893-E5EF-4CDE-B040-BA5B53AADD78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75" creationId="{85F1A06D-D369-4974-8208-56120C5E7A97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79" creationId="{A47C6ACD-2325-48C6-B9F3-C21563A05EA5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81" creationId="{1081DF83-4F35-4560-87E6-0DE8AAAC33DB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137" creationId="{844EE02A-F0F8-4A23-B21D-CF2066B65D30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139" creationId="{99F13062-7BB6-4A97-B661-CDE2EDEAE70E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143" creationId="{FFC3E649-106F-4B41-9FF5-327536E4CFBD}"/>
          </ac:picMkLst>
        </pc:picChg>
        <pc:picChg chg="add del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145" creationId="{79F6731C-42C0-45DB-9F9A-B831CBEC5182}"/>
          </ac:picMkLst>
        </pc:picChg>
        <pc:picChg chg="add mod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3074" creationId="{D1DD19D6-46B1-496D-B4AE-E761DB653EE8}"/>
          </ac:picMkLst>
        </pc:picChg>
        <pc:picChg chg="add mod">
          <ac:chgData name="Alexandre Bodart" userId="8d091dd4-b86c-4309-a2d9-6ee308293d8a" providerId="ADAL" clId="{9D25EEF8-949D-4103-9E54-6267B9ECDDC6}" dt="2019-06-11T15:47:12.380" v="1033" actId="26606"/>
          <ac:picMkLst>
            <pc:docMk/>
            <pc:sldMk cId="1193739735" sldId="266"/>
            <ac:picMk id="3076" creationId="{50E28AC8-CE88-45DA-84CA-15FE6F2CEEFF}"/>
          </ac:picMkLst>
        </pc:picChg>
      </pc:sldChg>
      <pc:sldChg chg="addSp modSp add">
        <pc:chgData name="Alexandre Bodart" userId="8d091dd4-b86c-4309-a2d9-6ee308293d8a" providerId="ADAL" clId="{9D25EEF8-949D-4103-9E54-6267B9ECDDC6}" dt="2019-06-11T15:47:21.439" v="1036"/>
        <pc:sldMkLst>
          <pc:docMk/>
          <pc:sldMk cId="3870524051" sldId="267"/>
        </pc:sldMkLst>
        <pc:spChg chg="mod">
          <ac:chgData name="Alexandre Bodart" userId="8d091dd4-b86c-4309-a2d9-6ee308293d8a" providerId="ADAL" clId="{9D25EEF8-949D-4103-9E54-6267B9ECDDC6}" dt="2019-06-11T14:01:18.276" v="204" actId="20577"/>
          <ac:spMkLst>
            <pc:docMk/>
            <pc:sldMk cId="3870524051" sldId="267"/>
            <ac:spMk id="2" creationId="{6E2AD604-4551-4A7F-B7D9-4149B507DA92}"/>
          </ac:spMkLst>
        </pc:spChg>
        <pc:picChg chg="add">
          <ac:chgData name="Alexandre Bodart" userId="8d091dd4-b86c-4309-a2d9-6ee308293d8a" providerId="ADAL" clId="{9D25EEF8-949D-4103-9E54-6267B9ECDDC6}" dt="2019-06-11T15:47:21.439" v="1036"/>
          <ac:picMkLst>
            <pc:docMk/>
            <pc:sldMk cId="3870524051" sldId="267"/>
            <ac:picMk id="5" creationId="{8D7EAD47-9994-4094-AD68-7F73D316B2E7}"/>
          </ac:picMkLst>
        </pc:picChg>
      </pc:sldChg>
      <pc:sldChg chg="addSp delSp modSp add mod setBg setClrOvrMap">
        <pc:chgData name="Alexandre Bodart" userId="8d091dd4-b86c-4309-a2d9-6ee308293d8a" providerId="ADAL" clId="{9D25EEF8-949D-4103-9E54-6267B9ECDDC6}" dt="2019-06-11T15:46:00.842" v="1012" actId="478"/>
        <pc:sldMkLst>
          <pc:docMk/>
          <pc:sldMk cId="84579952" sldId="268"/>
        </pc:sldMkLst>
        <pc:spChg chg="del">
          <ac:chgData name="Alexandre Bodart" userId="8d091dd4-b86c-4309-a2d9-6ee308293d8a" providerId="ADAL" clId="{9D25EEF8-949D-4103-9E54-6267B9ECDDC6}" dt="2019-06-11T14:22:14.303" v="391"/>
          <ac:spMkLst>
            <pc:docMk/>
            <pc:sldMk cId="84579952" sldId="268"/>
            <ac:spMk id="2" creationId="{91CAB166-D13B-4F22-9778-4FC04988DABC}"/>
          </ac:spMkLst>
        </pc:spChg>
        <pc:spChg chg="del">
          <ac:chgData name="Alexandre Bodart" userId="8d091dd4-b86c-4309-a2d9-6ee308293d8a" providerId="ADAL" clId="{9D25EEF8-949D-4103-9E54-6267B9ECDDC6}" dt="2019-06-11T14:22:00.291" v="386" actId="478"/>
          <ac:spMkLst>
            <pc:docMk/>
            <pc:sldMk cId="84579952" sldId="268"/>
            <ac:spMk id="3" creationId="{0BD56F30-0F4D-4893-BB93-D8F213B25ABA}"/>
          </ac:spMkLst>
        </pc:spChg>
        <pc:spChg chg="add del">
          <ac:chgData name="Alexandre Bodart" userId="8d091dd4-b86c-4309-a2d9-6ee308293d8a" providerId="ADAL" clId="{9D25EEF8-949D-4103-9E54-6267B9ECDDC6}" dt="2019-06-11T14:22:13.412" v="390"/>
          <ac:spMkLst>
            <pc:docMk/>
            <pc:sldMk cId="84579952" sldId="268"/>
            <ac:spMk id="5" creationId="{AEE0377A-49DA-4A01-A991-650A67511B8E}"/>
          </ac:spMkLst>
        </pc:spChg>
        <pc:spChg chg="add mod">
          <ac:chgData name="Alexandre Bodart" userId="8d091dd4-b86c-4309-a2d9-6ee308293d8a" providerId="ADAL" clId="{9D25EEF8-949D-4103-9E54-6267B9ECDDC6}" dt="2019-06-11T14:24:51.671" v="428" actId="1076"/>
          <ac:spMkLst>
            <pc:docMk/>
            <pc:sldMk cId="84579952" sldId="268"/>
            <ac:spMk id="6" creationId="{4A40BE44-4DA9-460B-AFFF-5F71ED262E75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10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15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1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18" creationId="{D27CF008-4B18-436D-B2D5-C1346C12438E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20" creationId="{CE22DAD8-5F67-4B73-ADA9-06EF381F7AD6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21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22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23" creationId="{D27CF008-4B18-436D-B2D5-C1346C12438E}"/>
          </ac:spMkLst>
        </pc:spChg>
        <pc:spChg chg="add del">
          <ac:chgData name="Alexandre Bodart" userId="8d091dd4-b86c-4309-a2d9-6ee308293d8a" providerId="ADAL" clId="{9D25EEF8-949D-4103-9E54-6267B9ECDDC6}" dt="2019-06-11T14:23:03.422" v="414" actId="26606"/>
          <ac:spMkLst>
            <pc:docMk/>
            <pc:sldMk cId="84579952" sldId="268"/>
            <ac:spMk id="24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25" creationId="{CE22DAD8-5F67-4B73-ADA9-06EF381F7AD6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27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22:19.123" v="393" actId="26606"/>
          <ac:spMkLst>
            <pc:docMk/>
            <pc:sldMk cId="84579952" sldId="268"/>
            <ac:spMk id="29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30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33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36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37" creationId="{757B325C-3E35-45CF-9D07-3BCB281F3B9C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38" creationId="{C24BEC42-AFF3-40D1-93A2-A27A42E1E23C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39" creationId="{608F427C-1EC9-4280-9367-F2B3AA063E82}"/>
          </ac:spMkLst>
        </pc:spChg>
        <pc:spChg chg="add del">
          <ac:chgData name="Alexandre Bodart" userId="8d091dd4-b86c-4309-a2d9-6ee308293d8a" providerId="ADAL" clId="{9D25EEF8-949D-4103-9E54-6267B9ECDDC6}" dt="2019-06-11T14:22:20.164" v="395" actId="26606"/>
          <ac:spMkLst>
            <pc:docMk/>
            <pc:sldMk cId="84579952" sldId="268"/>
            <ac:spMk id="40" creationId="{F98810A7-E114-447A-A7D6-69B27CFB5650}"/>
          </ac:spMkLst>
        </pc:spChg>
        <pc:spChg chg="add del">
          <ac:chgData name="Alexandre Bodart" userId="8d091dd4-b86c-4309-a2d9-6ee308293d8a" providerId="ADAL" clId="{9D25EEF8-949D-4103-9E54-6267B9ECDDC6}" dt="2019-06-11T14:22:21.738" v="397" actId="26606"/>
          <ac:spMkLst>
            <pc:docMk/>
            <pc:sldMk cId="84579952" sldId="268"/>
            <ac:spMk id="44" creationId="{989BE678-777B-482A-A616-FEDC47B162E5}"/>
          </ac:spMkLst>
        </pc:spChg>
        <pc:spChg chg="add del">
          <ac:chgData name="Alexandre Bodart" userId="8d091dd4-b86c-4309-a2d9-6ee308293d8a" providerId="ADAL" clId="{9D25EEF8-949D-4103-9E54-6267B9ECDDC6}" dt="2019-06-11T14:22:21.738" v="397" actId="26606"/>
          <ac:spMkLst>
            <pc:docMk/>
            <pc:sldMk cId="84579952" sldId="268"/>
            <ac:spMk id="47" creationId="{D28BE0C3-2102-4820-B88B-A448B1840D14}"/>
          </ac:spMkLst>
        </pc:spChg>
        <pc:spChg chg="add del">
          <ac:chgData name="Alexandre Bodart" userId="8d091dd4-b86c-4309-a2d9-6ee308293d8a" providerId="ADAL" clId="{9D25EEF8-949D-4103-9E54-6267B9ECDDC6}" dt="2019-06-11T14:22:23.677" v="399" actId="26606"/>
          <ac:spMkLst>
            <pc:docMk/>
            <pc:sldMk cId="84579952" sldId="268"/>
            <ac:spMk id="51" creationId="{989BE678-777B-482A-A616-FEDC47B162E5}"/>
          </ac:spMkLst>
        </pc:spChg>
        <pc:spChg chg="add del">
          <ac:chgData name="Alexandre Bodart" userId="8d091dd4-b86c-4309-a2d9-6ee308293d8a" providerId="ADAL" clId="{9D25EEF8-949D-4103-9E54-6267B9ECDDC6}" dt="2019-06-11T14:22:23.677" v="399" actId="26606"/>
          <ac:spMkLst>
            <pc:docMk/>
            <pc:sldMk cId="84579952" sldId="268"/>
            <ac:spMk id="54" creationId="{D28BE0C3-2102-4820-B88B-A448B1840D14}"/>
          </ac:spMkLst>
        </pc:spChg>
        <pc:spChg chg="add del">
          <ac:chgData name="Alexandre Bodart" userId="8d091dd4-b86c-4309-a2d9-6ee308293d8a" providerId="ADAL" clId="{9D25EEF8-949D-4103-9E54-6267B9ECDDC6}" dt="2019-06-11T14:22:23.677" v="399" actId="26606"/>
          <ac:spMkLst>
            <pc:docMk/>
            <pc:sldMk cId="84579952" sldId="268"/>
            <ac:spMk id="55" creationId="{A4322390-8B58-46BE-88EB-D9FD30C08743}"/>
          </ac:spMkLst>
        </pc:spChg>
        <pc:spChg chg="add del">
          <ac:chgData name="Alexandre Bodart" userId="8d091dd4-b86c-4309-a2d9-6ee308293d8a" providerId="ADAL" clId="{9D25EEF8-949D-4103-9E54-6267B9ECDDC6}" dt="2019-06-11T14:22:23.677" v="399" actId="26606"/>
          <ac:spMkLst>
            <pc:docMk/>
            <pc:sldMk cId="84579952" sldId="268"/>
            <ac:spMk id="56" creationId="{C885E190-58DD-42DD-A4A8-401E15C92A52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57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0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3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4" creationId="{20F6071B-48FA-4685-A9C9-A7B21E1C14CC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5" creationId="{8C56044C-1580-4C45-8AA3-F2A07478B455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6" creationId="{51A8E3CE-561F-42BE-B6A2-FBE96F9A8280}"/>
          </ac:spMkLst>
        </pc:spChg>
        <pc:spChg chg="add del">
          <ac:chgData name="Alexandre Bodart" userId="8d091dd4-b86c-4309-a2d9-6ee308293d8a" providerId="ADAL" clId="{9D25EEF8-949D-4103-9E54-6267B9ECDDC6}" dt="2019-06-11T14:22:24.356" v="401" actId="26606"/>
          <ac:spMkLst>
            <pc:docMk/>
            <pc:sldMk cId="84579952" sldId="268"/>
            <ac:spMk id="67" creationId="{7DE548AA-7E1A-497C-8B79-C74F42ACFB16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68" creationId="{757B325C-3E35-45CF-9D07-3BCB281F3B9C}"/>
          </ac:spMkLst>
        </pc:spChg>
        <pc:spChg chg="add del">
          <ac:chgData name="Alexandre Bodart" userId="8d091dd4-b86c-4309-a2d9-6ee308293d8a" providerId="ADAL" clId="{9D25EEF8-949D-4103-9E54-6267B9ECDDC6}" dt="2019-06-11T14:22:26.445" v="403" actId="26606"/>
          <ac:spMkLst>
            <pc:docMk/>
            <pc:sldMk cId="84579952" sldId="268"/>
            <ac:spMk id="71" creationId="{989BE678-777B-482A-A616-FEDC47B162E5}"/>
          </ac:spMkLst>
        </pc:spChg>
        <pc:spChg chg="add del">
          <ac:chgData name="Alexandre Bodart" userId="8d091dd4-b86c-4309-a2d9-6ee308293d8a" providerId="ADAL" clId="{9D25EEF8-949D-4103-9E54-6267B9ECDDC6}" dt="2019-06-11T14:22:26.445" v="403" actId="26606"/>
          <ac:spMkLst>
            <pc:docMk/>
            <pc:sldMk cId="84579952" sldId="268"/>
            <ac:spMk id="74" creationId="{D28BE0C3-2102-4820-B88B-A448B1840D14}"/>
          </ac:spMkLst>
        </pc:spChg>
        <pc:spChg chg="add del">
          <ac:chgData name="Alexandre Bodart" userId="8d091dd4-b86c-4309-a2d9-6ee308293d8a" providerId="ADAL" clId="{9D25EEF8-949D-4103-9E54-6267B9ECDDC6}" dt="2019-06-11T14:22:26.445" v="403" actId="26606"/>
          <ac:spMkLst>
            <pc:docMk/>
            <pc:sldMk cId="84579952" sldId="268"/>
            <ac:spMk id="75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22:26.445" v="403" actId="26606"/>
          <ac:spMkLst>
            <pc:docMk/>
            <pc:sldMk cId="84579952" sldId="268"/>
            <ac:spMk id="76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77" creationId="{C24BEC42-AFF3-40D1-93A2-A27A42E1E23C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0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3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4" creationId="{DE92A8BB-07B9-40DB-984F-2CB1A2535B9E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5" creationId="{2CDDB745-6C26-4B79-9EF2-08E3E4AB9024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6" creationId="{80B3FE6C-0A59-4114-88CB-3C3172D6AFF8}"/>
          </ac:spMkLst>
        </pc:spChg>
        <pc:spChg chg="add del">
          <ac:chgData name="Alexandre Bodart" userId="8d091dd4-b86c-4309-a2d9-6ee308293d8a" providerId="ADAL" clId="{9D25EEF8-949D-4103-9E54-6267B9ECDDC6}" dt="2019-06-11T14:22:27.946" v="405" actId="26606"/>
          <ac:spMkLst>
            <pc:docMk/>
            <pc:sldMk cId="84579952" sldId="268"/>
            <ac:spMk id="87" creationId="{DDA3A238-516A-4076-B3C2-230D913508F2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88" creationId="{608F427C-1EC9-4280-9367-F2B3AA063E82}"/>
          </ac:spMkLst>
        </pc:spChg>
        <pc:spChg chg="add del">
          <ac:chgData name="Alexandre Bodart" userId="8d091dd4-b86c-4309-a2d9-6ee308293d8a" providerId="ADAL" clId="{9D25EEF8-949D-4103-9E54-6267B9ECDDC6}" dt="2019-06-11T14:22:30.847" v="407" actId="26606"/>
          <ac:spMkLst>
            <pc:docMk/>
            <pc:sldMk cId="84579952" sldId="268"/>
            <ac:spMk id="91" creationId="{989BE678-777B-482A-A616-FEDC47B162E5}"/>
          </ac:spMkLst>
        </pc:spChg>
        <pc:spChg chg="add del">
          <ac:chgData name="Alexandre Bodart" userId="8d091dd4-b86c-4309-a2d9-6ee308293d8a" providerId="ADAL" clId="{9D25EEF8-949D-4103-9E54-6267B9ECDDC6}" dt="2019-06-11T14:22:30.847" v="407" actId="26606"/>
          <ac:spMkLst>
            <pc:docMk/>
            <pc:sldMk cId="84579952" sldId="268"/>
            <ac:spMk id="94" creationId="{D28BE0C3-2102-4820-B88B-A448B1840D14}"/>
          </ac:spMkLst>
        </pc:spChg>
        <pc:spChg chg="add del">
          <ac:chgData name="Alexandre Bodart" userId="8d091dd4-b86c-4309-a2d9-6ee308293d8a" providerId="ADAL" clId="{9D25EEF8-949D-4103-9E54-6267B9ECDDC6}" dt="2019-06-11T14:23:04.708" v="416" actId="26606"/>
          <ac:spMkLst>
            <pc:docMk/>
            <pc:sldMk cId="84579952" sldId="268"/>
            <ac:spMk id="95" creationId="{F98810A7-E114-447A-A7D6-69B27CFB5650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98" creationId="{4AC0CD9D-7610-4620-93B4-798CCD9AB581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101" creationId="{DE4D62F9-188E-4530-84C2-24BDEE4BEB82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102" creationId="{D27CF008-4B18-436D-B2D5-C1346C12438E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103" creationId="{CE22DAD8-5F67-4B73-ADA9-06EF381F7AD6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104" creationId="{E4F17063-EDA4-417B-946F-BA357F3B390D}"/>
          </ac:spMkLst>
        </pc:spChg>
        <pc:spChg chg="add del">
          <ac:chgData name="Alexandre Bodart" userId="8d091dd4-b86c-4309-a2d9-6ee308293d8a" providerId="ADAL" clId="{9D25EEF8-949D-4103-9E54-6267B9ECDDC6}" dt="2019-06-11T14:22:56.001" v="411" actId="26606"/>
          <ac:spMkLst>
            <pc:docMk/>
            <pc:sldMk cId="84579952" sldId="268"/>
            <ac:spMk id="105" creationId="{D36F3EEA-55D4-4677-80E7-92D00B8F343B}"/>
          </ac:spMkLst>
        </pc:spChg>
        <pc:spChg chg="add del">
          <ac:chgData name="Alexandre Bodart" userId="8d091dd4-b86c-4309-a2d9-6ee308293d8a" providerId="ADAL" clId="{9D25EEF8-949D-4103-9E54-6267B9ECDDC6}" dt="2019-06-11T14:23:07.955" v="418" actId="26606"/>
          <ac:spMkLst>
            <pc:docMk/>
            <pc:sldMk cId="84579952" sldId="268"/>
            <ac:spMk id="108" creationId="{989BE678-777B-482A-A616-FEDC47B162E5}"/>
          </ac:spMkLst>
        </pc:spChg>
        <pc:spChg chg="add del">
          <ac:chgData name="Alexandre Bodart" userId="8d091dd4-b86c-4309-a2d9-6ee308293d8a" providerId="ADAL" clId="{9D25EEF8-949D-4103-9E54-6267B9ECDDC6}" dt="2019-06-11T14:23:07.955" v="418" actId="26606"/>
          <ac:spMkLst>
            <pc:docMk/>
            <pc:sldMk cId="84579952" sldId="268"/>
            <ac:spMk id="111" creationId="{D28BE0C3-2102-4820-B88B-A448B1840D14}"/>
          </ac:spMkLst>
        </pc:spChg>
        <pc:picChg chg="add mod ord">
          <ac:chgData name="Alexandre Bodart" userId="8d091dd4-b86c-4309-a2d9-6ee308293d8a" providerId="ADAL" clId="{9D25EEF8-949D-4103-9E54-6267B9ECDDC6}" dt="2019-06-11T14:24:40.208" v="426" actId="1440"/>
          <ac:picMkLst>
            <pc:docMk/>
            <pc:sldMk cId="84579952" sldId="268"/>
            <ac:picMk id="4" creationId="{082C4C03-1BA8-403B-B3C8-F526F2D7860E}"/>
          </ac:picMkLst>
        </pc:picChg>
        <pc:picChg chg="add del">
          <ac:chgData name="Alexandre Bodart" userId="8d091dd4-b86c-4309-a2d9-6ee308293d8a" providerId="ADAL" clId="{9D25EEF8-949D-4103-9E54-6267B9ECDDC6}" dt="2019-06-11T14:23:03.422" v="414" actId="26606"/>
          <ac:picMkLst>
            <pc:docMk/>
            <pc:sldMk cId="84579952" sldId="268"/>
            <ac:picMk id="8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3:03.422" v="414" actId="26606"/>
          <ac:picMkLst>
            <pc:docMk/>
            <pc:sldMk cId="84579952" sldId="268"/>
            <ac:picMk id="9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19.123" v="393" actId="26606"/>
          <ac:picMkLst>
            <pc:docMk/>
            <pc:sldMk cId="84579952" sldId="268"/>
            <ac:picMk id="1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3:03.422" v="414" actId="26606"/>
          <ac:picMkLst>
            <pc:docMk/>
            <pc:sldMk cId="84579952" sldId="268"/>
            <ac:picMk id="12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19.123" v="393" actId="26606"/>
          <ac:picMkLst>
            <pc:docMk/>
            <pc:sldMk cId="84579952" sldId="268"/>
            <ac:picMk id="13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3:03.422" v="414" actId="26606"/>
          <ac:picMkLst>
            <pc:docMk/>
            <pc:sldMk cId="84579952" sldId="268"/>
            <ac:picMk id="14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2:19.123" v="393" actId="26606"/>
          <ac:picMkLst>
            <pc:docMk/>
            <pc:sldMk cId="84579952" sldId="268"/>
            <ac:picMk id="17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19.123" v="393" actId="26606"/>
          <ac:picMkLst>
            <pc:docMk/>
            <pc:sldMk cId="84579952" sldId="268"/>
            <ac:picMk id="19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3:04.708" v="416" actId="26606"/>
          <ac:picMkLst>
            <pc:docMk/>
            <pc:sldMk cId="84579952" sldId="268"/>
            <ac:picMk id="26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3:04.708" v="416" actId="26606"/>
          <ac:picMkLst>
            <pc:docMk/>
            <pc:sldMk cId="84579952" sldId="268"/>
            <ac:picMk id="28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20.164" v="395" actId="26606"/>
          <ac:picMkLst>
            <pc:docMk/>
            <pc:sldMk cId="84579952" sldId="268"/>
            <ac:picMk id="31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2:20.164" v="395" actId="26606"/>
          <ac:picMkLst>
            <pc:docMk/>
            <pc:sldMk cId="84579952" sldId="268"/>
            <ac:picMk id="32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20.164" v="395" actId="26606"/>
          <ac:picMkLst>
            <pc:docMk/>
            <pc:sldMk cId="84579952" sldId="268"/>
            <ac:picMk id="34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20.164" v="395" actId="26606"/>
          <ac:picMkLst>
            <pc:docMk/>
            <pc:sldMk cId="84579952" sldId="268"/>
            <ac:picMk id="35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3:04.708" v="416" actId="26606"/>
          <ac:picMkLst>
            <pc:docMk/>
            <pc:sldMk cId="84579952" sldId="268"/>
            <ac:picMk id="41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21.738" v="397" actId="26606"/>
          <ac:picMkLst>
            <pc:docMk/>
            <pc:sldMk cId="84579952" sldId="268"/>
            <ac:picMk id="42" creationId="{DF19BAF3-7E20-4B9D-B544-BABAEEA1FA75}"/>
          </ac:picMkLst>
        </pc:picChg>
        <pc:picChg chg="add del">
          <ac:chgData name="Alexandre Bodart" userId="8d091dd4-b86c-4309-a2d9-6ee308293d8a" providerId="ADAL" clId="{9D25EEF8-949D-4103-9E54-6267B9ECDDC6}" dt="2019-06-11T14:22:21.738" v="397" actId="26606"/>
          <ac:picMkLst>
            <pc:docMk/>
            <pc:sldMk cId="84579952" sldId="268"/>
            <ac:picMk id="43" creationId="{950648F4-ABCD-4DF0-8641-76CFB2354721}"/>
          </ac:picMkLst>
        </pc:picChg>
        <pc:picChg chg="add del">
          <ac:chgData name="Alexandre Bodart" userId="8d091dd4-b86c-4309-a2d9-6ee308293d8a" providerId="ADAL" clId="{9D25EEF8-949D-4103-9E54-6267B9ECDDC6}" dt="2019-06-11T14:22:21.738" v="397" actId="26606"/>
          <ac:picMkLst>
            <pc:docMk/>
            <pc:sldMk cId="84579952" sldId="268"/>
            <ac:picMk id="45" creationId="{CF1EB4BD-9C7E-4AA3-9681-C7EB0DA6250B}"/>
          </ac:picMkLst>
        </pc:picChg>
        <pc:picChg chg="add del">
          <ac:chgData name="Alexandre Bodart" userId="8d091dd4-b86c-4309-a2d9-6ee308293d8a" providerId="ADAL" clId="{9D25EEF8-949D-4103-9E54-6267B9ECDDC6}" dt="2019-06-11T14:22:21.738" v="397" actId="26606"/>
          <ac:picMkLst>
            <pc:docMk/>
            <pc:sldMk cId="84579952" sldId="268"/>
            <ac:picMk id="46" creationId="{94AAE3AA-3759-4D28-B0EF-575F25A5146C}"/>
          </ac:picMkLst>
        </pc:picChg>
        <pc:picChg chg="add del">
          <ac:chgData name="Alexandre Bodart" userId="8d091dd4-b86c-4309-a2d9-6ee308293d8a" providerId="ADAL" clId="{9D25EEF8-949D-4103-9E54-6267B9ECDDC6}" dt="2019-06-11T14:23:04.708" v="416" actId="26606"/>
          <ac:picMkLst>
            <pc:docMk/>
            <pc:sldMk cId="84579952" sldId="268"/>
            <ac:picMk id="48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2:23.677" v="399" actId="26606"/>
          <ac:picMkLst>
            <pc:docMk/>
            <pc:sldMk cId="84579952" sldId="268"/>
            <ac:picMk id="49" creationId="{DF19BAF3-7E20-4B9D-B544-BABAEEA1FA75}"/>
          </ac:picMkLst>
        </pc:picChg>
        <pc:picChg chg="add del">
          <ac:chgData name="Alexandre Bodart" userId="8d091dd4-b86c-4309-a2d9-6ee308293d8a" providerId="ADAL" clId="{9D25EEF8-949D-4103-9E54-6267B9ECDDC6}" dt="2019-06-11T14:22:23.677" v="399" actId="26606"/>
          <ac:picMkLst>
            <pc:docMk/>
            <pc:sldMk cId="84579952" sldId="268"/>
            <ac:picMk id="50" creationId="{950648F4-ABCD-4DF0-8641-76CFB2354721}"/>
          </ac:picMkLst>
        </pc:picChg>
        <pc:picChg chg="add del">
          <ac:chgData name="Alexandre Bodart" userId="8d091dd4-b86c-4309-a2d9-6ee308293d8a" providerId="ADAL" clId="{9D25EEF8-949D-4103-9E54-6267B9ECDDC6}" dt="2019-06-11T14:22:23.677" v="399" actId="26606"/>
          <ac:picMkLst>
            <pc:docMk/>
            <pc:sldMk cId="84579952" sldId="268"/>
            <ac:picMk id="52" creationId="{CF1EB4BD-9C7E-4AA3-9681-C7EB0DA6250B}"/>
          </ac:picMkLst>
        </pc:picChg>
        <pc:picChg chg="add del">
          <ac:chgData name="Alexandre Bodart" userId="8d091dd4-b86c-4309-a2d9-6ee308293d8a" providerId="ADAL" clId="{9D25EEF8-949D-4103-9E54-6267B9ECDDC6}" dt="2019-06-11T14:22:23.677" v="399" actId="26606"/>
          <ac:picMkLst>
            <pc:docMk/>
            <pc:sldMk cId="84579952" sldId="268"/>
            <ac:picMk id="53" creationId="{94AAE3AA-3759-4D28-B0EF-575F25A5146C}"/>
          </ac:picMkLst>
        </pc:picChg>
        <pc:picChg chg="add del">
          <ac:chgData name="Alexandre Bodart" userId="8d091dd4-b86c-4309-a2d9-6ee308293d8a" providerId="ADAL" clId="{9D25EEF8-949D-4103-9E54-6267B9ECDDC6}" dt="2019-06-11T14:22:24.356" v="401" actId="26606"/>
          <ac:picMkLst>
            <pc:docMk/>
            <pc:sldMk cId="84579952" sldId="268"/>
            <ac:picMk id="58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2:24.356" v="401" actId="26606"/>
          <ac:picMkLst>
            <pc:docMk/>
            <pc:sldMk cId="84579952" sldId="268"/>
            <ac:picMk id="59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24.356" v="401" actId="26606"/>
          <ac:picMkLst>
            <pc:docMk/>
            <pc:sldMk cId="84579952" sldId="268"/>
            <ac:picMk id="61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24.356" v="401" actId="26606"/>
          <ac:picMkLst>
            <pc:docMk/>
            <pc:sldMk cId="84579952" sldId="268"/>
            <ac:picMk id="62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2:26.445" v="403" actId="26606"/>
          <ac:picMkLst>
            <pc:docMk/>
            <pc:sldMk cId="84579952" sldId="268"/>
            <ac:picMk id="69" creationId="{DF19BAF3-7E20-4B9D-B544-BABAEEA1FA75}"/>
          </ac:picMkLst>
        </pc:picChg>
        <pc:picChg chg="add del">
          <ac:chgData name="Alexandre Bodart" userId="8d091dd4-b86c-4309-a2d9-6ee308293d8a" providerId="ADAL" clId="{9D25EEF8-949D-4103-9E54-6267B9ECDDC6}" dt="2019-06-11T14:22:26.445" v="403" actId="26606"/>
          <ac:picMkLst>
            <pc:docMk/>
            <pc:sldMk cId="84579952" sldId="268"/>
            <ac:picMk id="70" creationId="{950648F4-ABCD-4DF0-8641-76CFB2354721}"/>
          </ac:picMkLst>
        </pc:picChg>
        <pc:picChg chg="add del">
          <ac:chgData name="Alexandre Bodart" userId="8d091dd4-b86c-4309-a2d9-6ee308293d8a" providerId="ADAL" clId="{9D25EEF8-949D-4103-9E54-6267B9ECDDC6}" dt="2019-06-11T14:22:26.445" v="403" actId="26606"/>
          <ac:picMkLst>
            <pc:docMk/>
            <pc:sldMk cId="84579952" sldId="268"/>
            <ac:picMk id="72" creationId="{CF1EB4BD-9C7E-4AA3-9681-C7EB0DA6250B}"/>
          </ac:picMkLst>
        </pc:picChg>
        <pc:picChg chg="add del">
          <ac:chgData name="Alexandre Bodart" userId="8d091dd4-b86c-4309-a2d9-6ee308293d8a" providerId="ADAL" clId="{9D25EEF8-949D-4103-9E54-6267B9ECDDC6}" dt="2019-06-11T14:22:26.445" v="403" actId="26606"/>
          <ac:picMkLst>
            <pc:docMk/>
            <pc:sldMk cId="84579952" sldId="268"/>
            <ac:picMk id="73" creationId="{94AAE3AA-3759-4D28-B0EF-575F25A5146C}"/>
          </ac:picMkLst>
        </pc:picChg>
        <pc:picChg chg="add del">
          <ac:chgData name="Alexandre Bodart" userId="8d091dd4-b86c-4309-a2d9-6ee308293d8a" providerId="ADAL" clId="{9D25EEF8-949D-4103-9E54-6267B9ECDDC6}" dt="2019-06-11T14:22:27.946" v="405" actId="26606"/>
          <ac:picMkLst>
            <pc:docMk/>
            <pc:sldMk cId="84579952" sldId="268"/>
            <ac:picMk id="78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2:27.946" v="405" actId="26606"/>
          <ac:picMkLst>
            <pc:docMk/>
            <pc:sldMk cId="84579952" sldId="268"/>
            <ac:picMk id="79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27.946" v="405" actId="26606"/>
          <ac:picMkLst>
            <pc:docMk/>
            <pc:sldMk cId="84579952" sldId="268"/>
            <ac:picMk id="81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27.946" v="405" actId="26606"/>
          <ac:picMkLst>
            <pc:docMk/>
            <pc:sldMk cId="84579952" sldId="268"/>
            <ac:picMk id="82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2:30.847" v="407" actId="26606"/>
          <ac:picMkLst>
            <pc:docMk/>
            <pc:sldMk cId="84579952" sldId="268"/>
            <ac:picMk id="89" creationId="{DF19BAF3-7E20-4B9D-B544-BABAEEA1FA75}"/>
          </ac:picMkLst>
        </pc:picChg>
        <pc:picChg chg="add del">
          <ac:chgData name="Alexandre Bodart" userId="8d091dd4-b86c-4309-a2d9-6ee308293d8a" providerId="ADAL" clId="{9D25EEF8-949D-4103-9E54-6267B9ECDDC6}" dt="2019-06-11T14:22:30.847" v="407" actId="26606"/>
          <ac:picMkLst>
            <pc:docMk/>
            <pc:sldMk cId="84579952" sldId="268"/>
            <ac:picMk id="90" creationId="{950648F4-ABCD-4DF0-8641-76CFB2354721}"/>
          </ac:picMkLst>
        </pc:picChg>
        <pc:picChg chg="add del">
          <ac:chgData name="Alexandre Bodart" userId="8d091dd4-b86c-4309-a2d9-6ee308293d8a" providerId="ADAL" clId="{9D25EEF8-949D-4103-9E54-6267B9ECDDC6}" dt="2019-06-11T14:22:30.847" v="407" actId="26606"/>
          <ac:picMkLst>
            <pc:docMk/>
            <pc:sldMk cId="84579952" sldId="268"/>
            <ac:picMk id="92" creationId="{CF1EB4BD-9C7E-4AA3-9681-C7EB0DA6250B}"/>
          </ac:picMkLst>
        </pc:picChg>
        <pc:picChg chg="add del">
          <ac:chgData name="Alexandre Bodart" userId="8d091dd4-b86c-4309-a2d9-6ee308293d8a" providerId="ADAL" clId="{9D25EEF8-949D-4103-9E54-6267B9ECDDC6}" dt="2019-06-11T14:22:30.847" v="407" actId="26606"/>
          <ac:picMkLst>
            <pc:docMk/>
            <pc:sldMk cId="84579952" sldId="268"/>
            <ac:picMk id="93" creationId="{94AAE3AA-3759-4D28-B0EF-575F25A5146C}"/>
          </ac:picMkLst>
        </pc:picChg>
        <pc:picChg chg="add del">
          <ac:chgData name="Alexandre Bodart" userId="8d091dd4-b86c-4309-a2d9-6ee308293d8a" providerId="ADAL" clId="{9D25EEF8-949D-4103-9E54-6267B9ECDDC6}" dt="2019-06-11T14:22:56.001" v="411" actId="26606"/>
          <ac:picMkLst>
            <pc:docMk/>
            <pc:sldMk cId="84579952" sldId="268"/>
            <ac:picMk id="96" creationId="{41B68C77-138E-4BF7-A276-BD0C78A4219F}"/>
          </ac:picMkLst>
        </pc:picChg>
        <pc:picChg chg="add del">
          <ac:chgData name="Alexandre Bodart" userId="8d091dd4-b86c-4309-a2d9-6ee308293d8a" providerId="ADAL" clId="{9D25EEF8-949D-4103-9E54-6267B9ECDDC6}" dt="2019-06-11T14:22:56.001" v="411" actId="26606"/>
          <ac:picMkLst>
            <pc:docMk/>
            <pc:sldMk cId="84579952" sldId="268"/>
            <ac:picMk id="97" creationId="{7C268552-D473-46ED-B1B8-422042C4DEF1}"/>
          </ac:picMkLst>
        </pc:picChg>
        <pc:picChg chg="add del">
          <ac:chgData name="Alexandre Bodart" userId="8d091dd4-b86c-4309-a2d9-6ee308293d8a" providerId="ADAL" clId="{9D25EEF8-949D-4103-9E54-6267B9ECDDC6}" dt="2019-06-11T14:22:56.001" v="411" actId="26606"/>
          <ac:picMkLst>
            <pc:docMk/>
            <pc:sldMk cId="84579952" sldId="268"/>
            <ac:picMk id="99" creationId="{B9238B3E-24AA-439A-B527-6C5DF6D72145}"/>
          </ac:picMkLst>
        </pc:picChg>
        <pc:picChg chg="add del">
          <ac:chgData name="Alexandre Bodart" userId="8d091dd4-b86c-4309-a2d9-6ee308293d8a" providerId="ADAL" clId="{9D25EEF8-949D-4103-9E54-6267B9ECDDC6}" dt="2019-06-11T14:22:56.001" v="411" actId="26606"/>
          <ac:picMkLst>
            <pc:docMk/>
            <pc:sldMk cId="84579952" sldId="268"/>
            <ac:picMk id="100" creationId="{69F01145-BEA3-4CBF-AA21-10077B948CA8}"/>
          </ac:picMkLst>
        </pc:picChg>
        <pc:picChg chg="add del">
          <ac:chgData name="Alexandre Bodart" userId="8d091dd4-b86c-4309-a2d9-6ee308293d8a" providerId="ADAL" clId="{9D25EEF8-949D-4103-9E54-6267B9ECDDC6}" dt="2019-06-11T14:23:07.955" v="418" actId="26606"/>
          <ac:picMkLst>
            <pc:docMk/>
            <pc:sldMk cId="84579952" sldId="268"/>
            <ac:picMk id="106" creationId="{DF19BAF3-7E20-4B9D-B544-BABAEEA1FA75}"/>
          </ac:picMkLst>
        </pc:picChg>
        <pc:picChg chg="add del">
          <ac:chgData name="Alexandre Bodart" userId="8d091dd4-b86c-4309-a2d9-6ee308293d8a" providerId="ADAL" clId="{9D25EEF8-949D-4103-9E54-6267B9ECDDC6}" dt="2019-06-11T14:23:07.955" v="418" actId="26606"/>
          <ac:picMkLst>
            <pc:docMk/>
            <pc:sldMk cId="84579952" sldId="268"/>
            <ac:picMk id="107" creationId="{950648F4-ABCD-4DF0-8641-76CFB2354721}"/>
          </ac:picMkLst>
        </pc:picChg>
        <pc:picChg chg="add del">
          <ac:chgData name="Alexandre Bodart" userId="8d091dd4-b86c-4309-a2d9-6ee308293d8a" providerId="ADAL" clId="{9D25EEF8-949D-4103-9E54-6267B9ECDDC6}" dt="2019-06-11T14:23:07.955" v="418" actId="26606"/>
          <ac:picMkLst>
            <pc:docMk/>
            <pc:sldMk cId="84579952" sldId="268"/>
            <ac:picMk id="109" creationId="{CF1EB4BD-9C7E-4AA3-9681-C7EB0DA6250B}"/>
          </ac:picMkLst>
        </pc:picChg>
        <pc:picChg chg="add del">
          <ac:chgData name="Alexandre Bodart" userId="8d091dd4-b86c-4309-a2d9-6ee308293d8a" providerId="ADAL" clId="{9D25EEF8-949D-4103-9E54-6267B9ECDDC6}" dt="2019-06-11T14:23:07.955" v="418" actId="26606"/>
          <ac:picMkLst>
            <pc:docMk/>
            <pc:sldMk cId="84579952" sldId="268"/>
            <ac:picMk id="110" creationId="{94AAE3AA-3759-4D28-B0EF-575F25A5146C}"/>
          </ac:picMkLst>
        </pc:picChg>
        <pc:picChg chg="add del mod">
          <ac:chgData name="Alexandre Bodart" userId="8d091dd4-b86c-4309-a2d9-6ee308293d8a" providerId="ADAL" clId="{9D25EEF8-949D-4103-9E54-6267B9ECDDC6}" dt="2019-06-11T15:46:00.842" v="1012" actId="478"/>
          <ac:picMkLst>
            <pc:docMk/>
            <pc:sldMk cId="84579952" sldId="268"/>
            <ac:picMk id="112" creationId="{D979075F-B52B-48ED-A8AD-FF064CDF7FB0}"/>
          </ac:picMkLst>
        </pc:picChg>
      </pc:sldChg>
      <pc:sldChg chg="addSp modSp">
        <pc:chgData name="Alexandre Bodart" userId="8d091dd4-b86c-4309-a2d9-6ee308293d8a" providerId="ADAL" clId="{9D25EEF8-949D-4103-9E54-6267B9ECDDC6}" dt="2019-06-11T15:46:28.661" v="1018" actId="14100"/>
        <pc:sldMkLst>
          <pc:docMk/>
          <pc:sldMk cId="3730316888" sldId="269"/>
        </pc:sldMkLst>
        <pc:picChg chg="add mod">
          <ac:chgData name="Alexandre Bodart" userId="8d091dd4-b86c-4309-a2d9-6ee308293d8a" providerId="ADAL" clId="{9D25EEF8-949D-4103-9E54-6267B9ECDDC6}" dt="2019-06-11T15:46:28.661" v="1018" actId="14100"/>
          <ac:picMkLst>
            <pc:docMk/>
            <pc:sldMk cId="3730316888" sldId="269"/>
            <ac:picMk id="9" creationId="{D9BC764C-E491-4F02-84F2-7FF7BB69FEF3}"/>
          </ac:picMkLst>
        </pc:picChg>
      </pc:sldChg>
      <pc:sldChg chg="addSp delSp modSp mod setBg">
        <pc:chgData name="Alexandre Bodart" userId="8d091dd4-b86c-4309-a2d9-6ee308293d8a" providerId="ADAL" clId="{9D25EEF8-949D-4103-9E54-6267B9ECDDC6}" dt="2019-06-11T15:46:41.805" v="1022" actId="14100"/>
        <pc:sldMkLst>
          <pc:docMk/>
          <pc:sldMk cId="242750596" sldId="270"/>
        </pc:sldMkLst>
        <pc:spChg chg="mod ord">
          <ac:chgData name="Alexandre Bodart" userId="8d091dd4-b86c-4309-a2d9-6ee308293d8a" providerId="ADAL" clId="{9D25EEF8-949D-4103-9E54-6267B9ECDDC6}" dt="2019-06-11T14:51:52.588" v="818" actId="26606"/>
          <ac:spMkLst>
            <pc:docMk/>
            <pc:sldMk cId="242750596" sldId="270"/>
            <ac:spMk id="4" creationId="{00000000-0000-0000-0000-000000000000}"/>
          </ac:spMkLst>
        </pc:spChg>
        <pc:spChg chg="add del">
          <ac:chgData name="Alexandre Bodart" userId="8d091dd4-b86c-4309-a2d9-6ee308293d8a" providerId="ADAL" clId="{9D25EEF8-949D-4103-9E54-6267B9ECDDC6}" dt="2019-06-11T14:51:53.039" v="819" actId="478"/>
          <ac:spMkLst>
            <pc:docMk/>
            <pc:sldMk cId="242750596" sldId="270"/>
            <ac:spMk id="8" creationId="{F8984043-0777-4387-AAB8-A6CBA93FBE24}"/>
          </ac:spMkLst>
        </pc:spChg>
        <pc:spChg chg="add del mod">
          <ac:chgData name="Alexandre Bodart" userId="8d091dd4-b86c-4309-a2d9-6ee308293d8a" providerId="ADAL" clId="{9D25EEF8-949D-4103-9E54-6267B9ECDDC6}" dt="2019-06-11T14:52:22.251" v="938" actId="1076"/>
          <ac:spMkLst>
            <pc:docMk/>
            <pc:sldMk cId="242750596" sldId="270"/>
            <ac:spMk id="9" creationId="{F8984043-0777-4387-AAB8-A6CBA93FBE24}"/>
          </ac:spMkLst>
        </pc:spChg>
        <pc:spChg chg="add del mod">
          <ac:chgData name="Alexandre Bodart" userId="8d091dd4-b86c-4309-a2d9-6ee308293d8a" providerId="ADAL" clId="{9D25EEF8-949D-4103-9E54-6267B9ECDDC6}" dt="2019-06-11T14:52:29.017" v="939" actId="1076"/>
          <ac:spMkLst>
            <pc:docMk/>
            <pc:sldMk cId="242750596" sldId="270"/>
            <ac:spMk id="10" creationId="{F8984043-0777-4387-AAB8-A6CBA93FBE24}"/>
          </ac:spMkLst>
        </pc:spChg>
        <pc:spChg chg="add mod">
          <ac:chgData name="Alexandre Bodart" userId="8d091dd4-b86c-4309-a2d9-6ee308293d8a" providerId="ADAL" clId="{9D25EEF8-949D-4103-9E54-6267B9ECDDC6}" dt="2019-06-11T14:52:40.297" v="941" actId="1076"/>
          <ac:spMkLst>
            <pc:docMk/>
            <pc:sldMk cId="242750596" sldId="270"/>
            <ac:spMk id="39" creationId="{4BFB3D09-74B7-4D5E-8CB3-D719CD4A8E4B}"/>
          </ac:spMkLst>
        </pc:spChg>
        <pc:spChg chg="add del">
          <ac:chgData name="Alexandre Bodart" userId="8d091dd4-b86c-4309-a2d9-6ee308293d8a" providerId="ADAL" clId="{9D25EEF8-949D-4103-9E54-6267B9ECDDC6}" dt="2019-06-11T14:51:44.390" v="804" actId="26606"/>
          <ac:spMkLst>
            <pc:docMk/>
            <pc:sldMk cId="242750596" sldId="270"/>
            <ac:spMk id="75" creationId="{C96C8BAF-68F3-4B78-B238-35DF5D86560D}"/>
          </ac:spMkLst>
        </pc:spChg>
        <pc:spChg chg="add del">
          <ac:chgData name="Alexandre Bodart" userId="8d091dd4-b86c-4309-a2d9-6ee308293d8a" providerId="ADAL" clId="{9D25EEF8-949D-4103-9E54-6267B9ECDDC6}" dt="2019-06-11T14:51:46.906" v="808" actId="26606"/>
          <ac:spMkLst>
            <pc:docMk/>
            <pc:sldMk cId="242750596" sldId="270"/>
            <ac:spMk id="79" creationId="{EB1CEFBF-6F09-4052-862B-E219DA15757E}"/>
          </ac:spMkLst>
        </pc:spChg>
        <pc:spChg chg="add del">
          <ac:chgData name="Alexandre Bodart" userId="8d091dd4-b86c-4309-a2d9-6ee308293d8a" providerId="ADAL" clId="{9D25EEF8-949D-4103-9E54-6267B9ECDDC6}" dt="2019-06-11T14:51:45.958" v="806" actId="26606"/>
          <ac:spMkLst>
            <pc:docMk/>
            <pc:sldMk cId="242750596" sldId="270"/>
            <ac:spMk id="4104" creationId="{9527FCEA-6143-4C5E-8C45-8AC9237ADE89}"/>
          </ac:spMkLst>
        </pc:spChg>
        <pc:spChg chg="add del">
          <ac:chgData name="Alexandre Bodart" userId="8d091dd4-b86c-4309-a2d9-6ee308293d8a" providerId="ADAL" clId="{9D25EEF8-949D-4103-9E54-6267B9ECDDC6}" dt="2019-06-11T14:51:45.958" v="806" actId="26606"/>
          <ac:spMkLst>
            <pc:docMk/>
            <pc:sldMk cId="242750596" sldId="270"/>
            <ac:spMk id="4105" creationId="{1A9F23AD-7A55-49F3-A3EC-743F47F36B0E}"/>
          </ac:spMkLst>
        </pc:spChg>
        <pc:spChg chg="add del">
          <ac:chgData name="Alexandre Bodart" userId="8d091dd4-b86c-4309-a2d9-6ee308293d8a" providerId="ADAL" clId="{9D25EEF8-949D-4103-9E54-6267B9ECDDC6}" dt="2019-06-11T14:51:45.958" v="806" actId="26606"/>
          <ac:spMkLst>
            <pc:docMk/>
            <pc:sldMk cId="242750596" sldId="270"/>
            <ac:spMk id="4106" creationId="{D7D9F91F-72C9-4DB9-ABD0-A8180D8262D5}"/>
          </ac:spMkLst>
        </pc:spChg>
        <pc:spChg chg="add del">
          <ac:chgData name="Alexandre Bodart" userId="8d091dd4-b86c-4309-a2d9-6ee308293d8a" providerId="ADAL" clId="{9D25EEF8-949D-4103-9E54-6267B9ECDDC6}" dt="2019-06-11T14:51:45.958" v="806" actId="26606"/>
          <ac:spMkLst>
            <pc:docMk/>
            <pc:sldMk cId="242750596" sldId="270"/>
            <ac:spMk id="4107" creationId="{BE016956-CE9F-4946-8834-A8BC3529D0F6}"/>
          </ac:spMkLst>
        </pc:spChg>
        <pc:spChg chg="add del">
          <ac:chgData name="Alexandre Bodart" userId="8d091dd4-b86c-4309-a2d9-6ee308293d8a" providerId="ADAL" clId="{9D25EEF8-949D-4103-9E54-6267B9ECDDC6}" dt="2019-06-11T14:51:50.306" v="814" actId="26606"/>
          <ac:spMkLst>
            <pc:docMk/>
            <pc:sldMk cId="242750596" sldId="270"/>
            <ac:spMk id="4108" creationId="{AA3CC463-F933-4AC4-86E1-5AC14B0C3163}"/>
          </ac:spMkLst>
        </pc:spChg>
        <pc:spChg chg="add del">
          <ac:chgData name="Alexandre Bodart" userId="8d091dd4-b86c-4309-a2d9-6ee308293d8a" providerId="ADAL" clId="{9D25EEF8-949D-4103-9E54-6267B9ECDDC6}" dt="2019-06-11T14:51:46.906" v="808" actId="26606"/>
          <ac:spMkLst>
            <pc:docMk/>
            <pc:sldMk cId="242750596" sldId="270"/>
            <ac:spMk id="4109" creationId="{56827C3C-D52F-46CE-A441-3CD6A1A6A0A2}"/>
          </ac:spMkLst>
        </pc:spChg>
        <pc:spChg chg="add del">
          <ac:chgData name="Alexandre Bodart" userId="8d091dd4-b86c-4309-a2d9-6ee308293d8a" providerId="ADAL" clId="{9D25EEF8-949D-4103-9E54-6267B9ECDDC6}" dt="2019-06-11T14:51:46.906" v="808" actId="26606"/>
          <ac:spMkLst>
            <pc:docMk/>
            <pc:sldMk cId="242750596" sldId="270"/>
            <ac:spMk id="4110" creationId="{F52A8B51-0A89-497B-B882-6658E029A3F9}"/>
          </ac:spMkLst>
        </pc:spChg>
        <pc:spChg chg="add del">
          <ac:chgData name="Alexandre Bodart" userId="8d091dd4-b86c-4309-a2d9-6ee308293d8a" providerId="ADAL" clId="{9D25EEF8-949D-4103-9E54-6267B9ECDDC6}" dt="2019-06-11T14:51:46.906" v="808" actId="26606"/>
          <ac:spMkLst>
            <pc:docMk/>
            <pc:sldMk cId="242750596" sldId="270"/>
            <ac:spMk id="4111" creationId="{BCB5D417-2A71-445D-B4C7-9E814D633D33}"/>
          </ac:spMkLst>
        </pc:spChg>
        <pc:spChg chg="add del">
          <ac:chgData name="Alexandre Bodart" userId="8d091dd4-b86c-4309-a2d9-6ee308293d8a" providerId="ADAL" clId="{9D25EEF8-949D-4103-9E54-6267B9ECDDC6}" dt="2019-06-11T14:51:50.306" v="814" actId="26606"/>
          <ac:spMkLst>
            <pc:docMk/>
            <pc:sldMk cId="242750596" sldId="270"/>
            <ac:spMk id="4112" creationId="{6025D2DB-A12A-44DB-B00E-F4D622329EDD}"/>
          </ac:spMkLst>
        </pc:spChg>
        <pc:spChg chg="add del">
          <ac:chgData name="Alexandre Bodart" userId="8d091dd4-b86c-4309-a2d9-6ee308293d8a" providerId="ADAL" clId="{9D25EEF8-949D-4103-9E54-6267B9ECDDC6}" dt="2019-06-11T14:51:50.306" v="814" actId="26606"/>
          <ac:spMkLst>
            <pc:docMk/>
            <pc:sldMk cId="242750596" sldId="270"/>
            <ac:spMk id="4115" creationId="{CE7E7877-F64E-4EEA-B778-138031EFF874}"/>
          </ac:spMkLst>
        </pc:spChg>
        <pc:spChg chg="add del">
          <ac:chgData name="Alexandre Bodart" userId="8d091dd4-b86c-4309-a2d9-6ee308293d8a" providerId="ADAL" clId="{9D25EEF8-949D-4103-9E54-6267B9ECDDC6}" dt="2019-06-11T14:51:50.306" v="814" actId="26606"/>
          <ac:spMkLst>
            <pc:docMk/>
            <pc:sldMk cId="242750596" sldId="270"/>
            <ac:spMk id="4116" creationId="{7DD6C4F3-70FD-4F13-919C-702EE4886499}"/>
          </ac:spMkLst>
        </pc:spChg>
        <pc:spChg chg="add del">
          <ac:chgData name="Alexandre Bodart" userId="8d091dd4-b86c-4309-a2d9-6ee308293d8a" providerId="ADAL" clId="{9D25EEF8-949D-4103-9E54-6267B9ECDDC6}" dt="2019-06-11T14:51:51.122" v="816" actId="26606"/>
          <ac:spMkLst>
            <pc:docMk/>
            <pc:sldMk cId="242750596" sldId="270"/>
            <ac:spMk id="4118" creationId="{C96C8BAF-68F3-4B78-B238-35DF5D86560D}"/>
          </ac:spMkLst>
        </pc:spChg>
        <pc:spChg chg="add del">
          <ac:chgData name="Alexandre Bodart" userId="8d091dd4-b86c-4309-a2d9-6ee308293d8a" providerId="ADAL" clId="{9D25EEF8-949D-4103-9E54-6267B9ECDDC6}" dt="2019-06-11T14:51:52.588" v="818" actId="26606"/>
          <ac:spMkLst>
            <pc:docMk/>
            <pc:sldMk cId="242750596" sldId="270"/>
            <ac:spMk id="4124" creationId="{799448F2-0E5B-42DA-B2D1-11A14E947BD4}"/>
          </ac:spMkLst>
        </pc:spChg>
        <pc:spChg chg="add del">
          <ac:chgData name="Alexandre Bodart" userId="8d091dd4-b86c-4309-a2d9-6ee308293d8a" providerId="ADAL" clId="{9D25EEF8-949D-4103-9E54-6267B9ECDDC6}" dt="2019-06-11T14:51:52.588" v="818" actId="26606"/>
          <ac:spMkLst>
            <pc:docMk/>
            <pc:sldMk cId="242750596" sldId="270"/>
            <ac:spMk id="4125" creationId="{4E8A7552-20E1-4F34-ADAB-C1DB6634D47E}"/>
          </ac:spMkLst>
        </pc:spChg>
        <pc:grpChg chg="add del">
          <ac:chgData name="Alexandre Bodart" userId="8d091dd4-b86c-4309-a2d9-6ee308293d8a" providerId="ADAL" clId="{9D25EEF8-949D-4103-9E54-6267B9ECDDC6}" dt="2019-06-11T14:51:44.390" v="804" actId="26606"/>
          <ac:grpSpMkLst>
            <pc:docMk/>
            <pc:sldMk cId="242750596" sldId="270"/>
            <ac:grpSpMk id="77" creationId="{4F4CD6D0-5A87-4BA2-A13A-0E40511C3CFA}"/>
          </ac:grpSpMkLst>
        </pc:grpChg>
        <pc:grpChg chg="add del">
          <ac:chgData name="Alexandre Bodart" userId="8d091dd4-b86c-4309-a2d9-6ee308293d8a" providerId="ADAL" clId="{9D25EEF8-949D-4103-9E54-6267B9ECDDC6}" dt="2019-06-11T14:51:44.390" v="804" actId="26606"/>
          <ac:grpSpMkLst>
            <pc:docMk/>
            <pc:sldMk cId="242750596" sldId="270"/>
            <ac:grpSpMk id="81" creationId="{E9537076-EF48-4F72-9164-FD8260D550AC}"/>
          </ac:grpSpMkLst>
        </pc:grpChg>
        <pc:grpChg chg="add del">
          <ac:chgData name="Alexandre Bodart" userId="8d091dd4-b86c-4309-a2d9-6ee308293d8a" providerId="ADAL" clId="{9D25EEF8-949D-4103-9E54-6267B9ECDDC6}" dt="2019-06-11T14:51:44.390" v="804" actId="26606"/>
          <ac:grpSpMkLst>
            <pc:docMk/>
            <pc:sldMk cId="242750596" sldId="270"/>
            <ac:grpSpMk id="85" creationId="{6EFC3492-86BD-4D75-B5B4-C2DBFE0BD106}"/>
          </ac:grpSpMkLst>
        </pc:grpChg>
        <pc:grpChg chg="add del">
          <ac:chgData name="Alexandre Bodart" userId="8d091dd4-b86c-4309-a2d9-6ee308293d8a" providerId="ADAL" clId="{9D25EEF8-949D-4103-9E54-6267B9ECDDC6}" dt="2019-06-11T14:51:51.122" v="816" actId="26606"/>
          <ac:grpSpMkLst>
            <pc:docMk/>
            <pc:sldMk cId="242750596" sldId="270"/>
            <ac:grpSpMk id="4119" creationId="{4F4CD6D0-5A87-4BA2-A13A-0E40511C3CFA}"/>
          </ac:grpSpMkLst>
        </pc:grpChg>
        <pc:grpChg chg="add del">
          <ac:chgData name="Alexandre Bodart" userId="8d091dd4-b86c-4309-a2d9-6ee308293d8a" providerId="ADAL" clId="{9D25EEF8-949D-4103-9E54-6267B9ECDDC6}" dt="2019-06-11T14:51:51.122" v="816" actId="26606"/>
          <ac:grpSpMkLst>
            <pc:docMk/>
            <pc:sldMk cId="242750596" sldId="270"/>
            <ac:grpSpMk id="4121" creationId="{E9537076-EF48-4F72-9164-FD8260D550AC}"/>
          </ac:grpSpMkLst>
        </pc:grpChg>
        <pc:grpChg chg="add del">
          <ac:chgData name="Alexandre Bodart" userId="8d091dd4-b86c-4309-a2d9-6ee308293d8a" providerId="ADAL" clId="{9D25EEF8-949D-4103-9E54-6267B9ECDDC6}" dt="2019-06-11T14:51:51.122" v="816" actId="26606"/>
          <ac:grpSpMkLst>
            <pc:docMk/>
            <pc:sldMk cId="242750596" sldId="270"/>
            <ac:grpSpMk id="4122" creationId="{6EFC3492-86BD-4D75-B5B4-C2DBFE0BD106}"/>
          </ac:grpSpMkLst>
        </pc:grpChg>
        <pc:picChg chg="add mod">
          <ac:chgData name="Alexandre Bodart" userId="8d091dd4-b86c-4309-a2d9-6ee308293d8a" providerId="ADAL" clId="{9D25EEF8-949D-4103-9E54-6267B9ECDDC6}" dt="2019-06-11T15:46:41.805" v="1022" actId="14100"/>
          <ac:picMkLst>
            <pc:docMk/>
            <pc:sldMk cId="242750596" sldId="270"/>
            <ac:picMk id="40" creationId="{F9AE97A7-9A26-4DEC-A370-D72C70773D77}"/>
          </ac:picMkLst>
        </pc:picChg>
        <pc:picChg chg="mod ord">
          <ac:chgData name="Alexandre Bodart" userId="8d091dd4-b86c-4309-a2d9-6ee308293d8a" providerId="ADAL" clId="{9D25EEF8-949D-4103-9E54-6267B9ECDDC6}" dt="2019-06-11T14:51:52.588" v="818" actId="26606"/>
          <ac:picMkLst>
            <pc:docMk/>
            <pc:sldMk cId="242750596" sldId="270"/>
            <ac:picMk id="4098" creationId="{00000000-0000-0000-0000-000000000000}"/>
          </ac:picMkLst>
        </pc:picChg>
        <pc:picChg chg="mod">
          <ac:chgData name="Alexandre Bodart" userId="8d091dd4-b86c-4309-a2d9-6ee308293d8a" providerId="ADAL" clId="{9D25EEF8-949D-4103-9E54-6267B9ECDDC6}" dt="2019-06-11T14:51:52.588" v="818" actId="26606"/>
          <ac:picMkLst>
            <pc:docMk/>
            <pc:sldMk cId="242750596" sldId="270"/>
            <ac:picMk id="4100" creationId="{00000000-0000-0000-0000-000000000000}"/>
          </ac:picMkLst>
        </pc:picChg>
        <pc:picChg chg="mod ord">
          <ac:chgData name="Alexandre Bodart" userId="8d091dd4-b86c-4309-a2d9-6ee308293d8a" providerId="ADAL" clId="{9D25EEF8-949D-4103-9E54-6267B9ECDDC6}" dt="2019-06-11T14:51:52.588" v="818" actId="26606"/>
          <ac:picMkLst>
            <pc:docMk/>
            <pc:sldMk cId="242750596" sldId="270"/>
            <ac:picMk id="4102" creationId="{00000000-0000-0000-0000-000000000000}"/>
          </ac:picMkLst>
        </pc:picChg>
        <pc:cxnChg chg="add del">
          <ac:chgData name="Alexandre Bodart" userId="8d091dd4-b86c-4309-a2d9-6ee308293d8a" providerId="ADAL" clId="{9D25EEF8-949D-4103-9E54-6267B9ECDDC6}" dt="2019-06-11T14:51:47.890" v="810" actId="26606"/>
          <ac:cxnSpMkLst>
            <pc:docMk/>
            <pc:sldMk cId="242750596" sldId="270"/>
            <ac:cxnSpMk id="4113" creationId="{DCD67800-37AC-4E14-89B0-F79DCB3FB86D}"/>
          </ac:cxnSpMkLst>
        </pc:cxnChg>
        <pc:cxnChg chg="add del">
          <ac:chgData name="Alexandre Bodart" userId="8d091dd4-b86c-4309-a2d9-6ee308293d8a" providerId="ADAL" clId="{9D25EEF8-949D-4103-9E54-6267B9ECDDC6}" dt="2019-06-11T14:51:47.890" v="810" actId="26606"/>
          <ac:cxnSpMkLst>
            <pc:docMk/>
            <pc:sldMk cId="242750596" sldId="270"/>
            <ac:cxnSpMk id="4114" creationId="{20F1788F-A5AE-4188-8274-F7F2E3833ECD}"/>
          </ac:cxnSpMkLst>
        </pc:cxnChg>
      </pc:sldChg>
      <pc:sldChg chg="addSp delSp modSp add mod setBg setClrOvrMap">
        <pc:chgData name="Alexandre Bodart" userId="8d091dd4-b86c-4309-a2d9-6ee308293d8a" providerId="ADAL" clId="{9D25EEF8-949D-4103-9E54-6267B9ECDDC6}" dt="2019-06-11T15:46:02.351" v="1013"/>
        <pc:sldMkLst>
          <pc:docMk/>
          <pc:sldMk cId="233435356" sldId="271"/>
        </pc:sldMkLst>
        <pc:spChg chg="mo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2" creationId="{E5AAE61B-6029-47CC-954D-C676B82428ED}"/>
          </ac:spMkLst>
        </pc:spChg>
        <pc:spChg chg="del">
          <ac:chgData name="Alexandre Bodart" userId="8d091dd4-b86c-4309-a2d9-6ee308293d8a" providerId="ADAL" clId="{9D25EEF8-949D-4103-9E54-6267B9ECDDC6}" dt="2019-06-11T15:42:22.696" v="992" actId="478"/>
          <ac:spMkLst>
            <pc:docMk/>
            <pc:sldMk cId="233435356" sldId="271"/>
            <ac:spMk id="3" creationId="{02ACB816-D8A5-4CF4-888F-63F045C15F33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13" creationId="{4AC0CD9D-7610-4620-93B4-798CCD9AB581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19" creationId="{DE4D62F9-188E-4530-84C2-24BDEE4BEB82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21" creationId="{757B325C-3E35-45CF-9D07-3BCB281F3B9C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23" creationId="{C24BEC42-AFF3-40D1-93A2-A27A42E1E23C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25" creationId="{608F427C-1EC9-4280-9367-F2B3AA063E82}"/>
          </ac:spMkLst>
        </pc:spChg>
        <pc:spChg chg="add">
          <ac:chgData name="Alexandre Bodart" userId="8d091dd4-b86c-4309-a2d9-6ee308293d8a" providerId="ADAL" clId="{9D25EEF8-949D-4103-9E54-6267B9ECDDC6}" dt="2019-06-11T15:42:54.392" v="997" actId="26606"/>
          <ac:spMkLst>
            <pc:docMk/>
            <pc:sldMk cId="233435356" sldId="271"/>
            <ac:spMk id="27" creationId="{F98810A7-E114-447A-A7D6-69B27CFB5650}"/>
          </ac:spMkLst>
        </pc:spChg>
        <pc:picChg chg="add mod">
          <ac:chgData name="Alexandre Bodart" userId="8d091dd4-b86c-4309-a2d9-6ee308293d8a" providerId="ADAL" clId="{9D25EEF8-949D-4103-9E54-6267B9ECDDC6}" dt="2019-06-11T15:42:54.392" v="997" actId="26606"/>
          <ac:picMkLst>
            <pc:docMk/>
            <pc:sldMk cId="233435356" sldId="271"/>
            <ac:picMk id="4" creationId="{E58966FE-6A6C-4EA5-BA5F-A96E2DB94B31}"/>
          </ac:picMkLst>
        </pc:picChg>
        <pc:picChg chg="add">
          <ac:chgData name="Alexandre Bodart" userId="8d091dd4-b86c-4309-a2d9-6ee308293d8a" providerId="ADAL" clId="{9D25EEF8-949D-4103-9E54-6267B9ECDDC6}" dt="2019-06-11T15:42:54.392" v="997" actId="26606"/>
          <ac:picMkLst>
            <pc:docMk/>
            <pc:sldMk cId="233435356" sldId="271"/>
            <ac:picMk id="9" creationId="{41B68C77-138E-4BF7-A276-BD0C78A4219F}"/>
          </ac:picMkLst>
        </pc:picChg>
        <pc:picChg chg="add">
          <ac:chgData name="Alexandre Bodart" userId="8d091dd4-b86c-4309-a2d9-6ee308293d8a" providerId="ADAL" clId="{9D25EEF8-949D-4103-9E54-6267B9ECDDC6}" dt="2019-06-11T15:42:54.392" v="997" actId="26606"/>
          <ac:picMkLst>
            <pc:docMk/>
            <pc:sldMk cId="233435356" sldId="271"/>
            <ac:picMk id="11" creationId="{7C268552-D473-46ED-B1B8-422042C4DEF1}"/>
          </ac:picMkLst>
        </pc:picChg>
        <pc:picChg chg="add">
          <ac:chgData name="Alexandre Bodart" userId="8d091dd4-b86c-4309-a2d9-6ee308293d8a" providerId="ADAL" clId="{9D25EEF8-949D-4103-9E54-6267B9ECDDC6}" dt="2019-06-11T15:42:54.392" v="997" actId="26606"/>
          <ac:picMkLst>
            <pc:docMk/>
            <pc:sldMk cId="233435356" sldId="271"/>
            <ac:picMk id="15" creationId="{B9238B3E-24AA-439A-B527-6C5DF6D72145}"/>
          </ac:picMkLst>
        </pc:picChg>
        <pc:picChg chg="add">
          <ac:chgData name="Alexandre Bodart" userId="8d091dd4-b86c-4309-a2d9-6ee308293d8a" providerId="ADAL" clId="{9D25EEF8-949D-4103-9E54-6267B9ECDDC6}" dt="2019-06-11T15:46:02.351" v="1013"/>
          <ac:picMkLst>
            <pc:docMk/>
            <pc:sldMk cId="233435356" sldId="271"/>
            <ac:picMk id="16" creationId="{7B7A1EB1-9973-4509-A70B-FD98321BED58}"/>
          </ac:picMkLst>
        </pc:picChg>
        <pc:picChg chg="add">
          <ac:chgData name="Alexandre Bodart" userId="8d091dd4-b86c-4309-a2d9-6ee308293d8a" providerId="ADAL" clId="{9D25EEF8-949D-4103-9E54-6267B9ECDDC6}" dt="2019-06-11T15:42:54.392" v="997" actId="26606"/>
          <ac:picMkLst>
            <pc:docMk/>
            <pc:sldMk cId="233435356" sldId="271"/>
            <ac:picMk id="17" creationId="{69F01145-BEA3-4CBF-AA21-10077B948CA8}"/>
          </ac:picMkLst>
        </pc:picChg>
      </pc:sldChg>
    </pc:docChg>
  </pc:docChgLst>
  <pc:docChgLst>
    <pc:chgData clId="Web-{42D0EDFD-2780-4D74-B364-86450A932B73}"/>
    <pc:docChg chg="modSld">
      <pc:chgData name="" userId="" providerId="" clId="Web-{42D0EDFD-2780-4D74-B364-86450A932B73}" dt="2019-06-24T07:02:05.776" v="7" actId="20577"/>
      <pc:docMkLst>
        <pc:docMk/>
      </pc:docMkLst>
      <pc:sldChg chg="modSp">
        <pc:chgData name="" userId="" providerId="" clId="Web-{42D0EDFD-2780-4D74-B364-86450A932B73}" dt="2019-06-24T07:02:05.776" v="6" actId="20577"/>
        <pc:sldMkLst>
          <pc:docMk/>
          <pc:sldMk cId="657170792" sldId="256"/>
        </pc:sldMkLst>
        <pc:spChg chg="mod">
          <ac:chgData name="" userId="" providerId="" clId="Web-{42D0EDFD-2780-4D74-B364-86450A932B73}" dt="2019-06-24T07:02:05.776" v="6" actId="20577"/>
          <ac:spMkLst>
            <pc:docMk/>
            <pc:sldMk cId="657170792" sldId="256"/>
            <ac:spMk id="4" creationId="{00000000-0000-0000-0000-000000000000}"/>
          </ac:spMkLst>
        </pc:spChg>
      </pc:sldChg>
    </pc:docChg>
  </pc:docChgLst>
  <pc:docChgLst>
    <pc:chgData name="Francois Monteil" userId="S::francois.monteil@ig2i.centralelille.fr::e04d1998-26af-485c-be37-61f48ddc25ac" providerId="AD" clId="Web-{1FC66724-FAE2-2BCB-FF4C-DB6FC646A472}"/>
    <pc:docChg chg="modSld">
      <pc:chgData name="Francois Monteil" userId="S::francois.monteil@ig2i.centralelille.fr::e04d1998-26af-485c-be37-61f48ddc25ac" providerId="AD" clId="Web-{1FC66724-FAE2-2BCB-FF4C-DB6FC646A472}" dt="2019-06-11T13:50:20.455" v="73"/>
      <pc:docMkLst>
        <pc:docMk/>
      </pc:docMkLst>
      <pc:sldChg chg="modSp">
        <pc:chgData name="Francois Monteil" userId="S::francois.monteil@ig2i.centralelille.fr::e04d1998-26af-485c-be37-61f48ddc25ac" providerId="AD" clId="Web-{1FC66724-FAE2-2BCB-FF4C-DB6FC646A472}" dt="2019-06-11T13:44:30.891" v="1" actId="20577"/>
        <pc:sldMkLst>
          <pc:docMk/>
          <pc:sldMk cId="1143156829" sldId="257"/>
        </pc:sldMkLst>
        <pc:spChg chg="mod">
          <ac:chgData name="Francois Monteil" userId="S::francois.monteil@ig2i.centralelille.fr::e04d1998-26af-485c-be37-61f48ddc25ac" providerId="AD" clId="Web-{1FC66724-FAE2-2BCB-FF4C-DB6FC646A472}" dt="2019-06-11T13:44:30.891" v="1" actId="20577"/>
          <ac:spMkLst>
            <pc:docMk/>
            <pc:sldMk cId="1143156829" sldId="257"/>
            <ac:spMk id="2" creationId="{5C69CB4F-2766-4D5C-B2E7-F367361D6105}"/>
          </ac:spMkLst>
        </pc:spChg>
      </pc:sldChg>
      <pc:sldChg chg="addSp delSp modSp">
        <pc:chgData name="Francois Monteil" userId="S::francois.monteil@ig2i.centralelille.fr::e04d1998-26af-485c-be37-61f48ddc25ac" providerId="AD" clId="Web-{1FC66724-FAE2-2BCB-FF4C-DB6FC646A472}" dt="2019-06-11T13:50:20.455" v="73"/>
        <pc:sldMkLst>
          <pc:docMk/>
          <pc:sldMk cId="4077869163" sldId="258"/>
        </pc:sldMkLst>
        <pc:spChg chg="mod">
          <ac:chgData name="Francois Monteil" userId="S::francois.monteil@ig2i.centralelille.fr::e04d1998-26af-485c-be37-61f48ddc25ac" providerId="AD" clId="Web-{1FC66724-FAE2-2BCB-FF4C-DB6FC646A472}" dt="2019-06-11T13:45:10.610" v="14" actId="20577"/>
          <ac:spMkLst>
            <pc:docMk/>
            <pc:sldMk cId="4077869163" sldId="258"/>
            <ac:spMk id="2" creationId="{B1C1DC30-4C11-4EFD-9510-DA067DF245A9}"/>
          </ac:spMkLst>
        </pc:spChg>
        <pc:spChg chg="del">
          <ac:chgData name="Francois Monteil" userId="S::francois.monteil@ig2i.centralelille.fr::e04d1998-26af-485c-be37-61f48ddc25ac" providerId="AD" clId="Web-{1FC66724-FAE2-2BCB-FF4C-DB6FC646A472}" dt="2019-06-11T13:45:14.782" v="15"/>
          <ac:spMkLst>
            <pc:docMk/>
            <pc:sldMk cId="4077869163" sldId="258"/>
            <ac:spMk id="3" creationId="{9B4505F7-FED4-4B92-929A-FA35681BC735}"/>
          </ac:spMkLst>
        </pc:spChg>
        <pc:spChg chg="add mod">
          <ac:chgData name="Francois Monteil" userId="S::francois.monteil@ig2i.centralelille.fr::e04d1998-26af-485c-be37-61f48ddc25ac" providerId="AD" clId="Web-{1FC66724-FAE2-2BCB-FF4C-DB6FC646A472}" dt="2019-06-11T13:48:13.407" v="37" actId="1076"/>
          <ac:spMkLst>
            <pc:docMk/>
            <pc:sldMk cId="4077869163" sldId="258"/>
            <ac:spMk id="6" creationId="{F8984043-0777-4387-AAB8-A6CBA93FBE24}"/>
          </ac:spMkLst>
        </pc:spChg>
        <pc:spChg chg="add mod">
          <ac:chgData name="Francois Monteil" userId="S::francois.monteil@ig2i.centralelille.fr::e04d1998-26af-485c-be37-61f48ddc25ac" providerId="AD" clId="Web-{1FC66724-FAE2-2BCB-FF4C-DB6FC646A472}" dt="2019-06-11T13:48:48.845" v="64" actId="1076"/>
          <ac:spMkLst>
            <pc:docMk/>
            <pc:sldMk cId="4077869163" sldId="258"/>
            <ac:spMk id="7" creationId="{A2FBAFFB-E9D6-4964-B35C-EA24EBCB85EF}"/>
          </ac:spMkLst>
        </pc:spChg>
        <pc:picChg chg="add mod">
          <ac:chgData name="Francois Monteil" userId="S::francois.monteil@ig2i.centralelille.fr::e04d1998-26af-485c-be37-61f48ddc25ac" providerId="AD" clId="Web-{1FC66724-FAE2-2BCB-FF4C-DB6FC646A472}" dt="2019-06-11T13:48:13.407" v="36" actId="1076"/>
          <ac:picMkLst>
            <pc:docMk/>
            <pc:sldMk cId="4077869163" sldId="258"/>
            <ac:picMk id="4" creationId="{A6F71889-595B-4CDC-B211-1D19A2AB7A8A}"/>
          </ac:picMkLst>
        </pc:picChg>
        <pc:cxnChg chg="add del mod">
          <ac:chgData name="Francois Monteil" userId="S::francois.monteil@ig2i.centralelille.fr::e04d1998-26af-485c-be37-61f48ddc25ac" providerId="AD" clId="Web-{1FC66724-FAE2-2BCB-FF4C-DB6FC646A472}" dt="2019-06-11T13:49:23.142" v="67"/>
          <ac:cxnSpMkLst>
            <pc:docMk/>
            <pc:sldMk cId="4077869163" sldId="258"/>
            <ac:cxnSpMk id="8" creationId="{CBEBE956-BC02-4ACA-878B-F0A1F5115A78}"/>
          </ac:cxnSpMkLst>
        </pc:cxnChg>
        <pc:cxnChg chg="add mod">
          <ac:chgData name="Francois Monteil" userId="S::francois.monteil@ig2i.centralelille.fr::e04d1998-26af-485c-be37-61f48ddc25ac" providerId="AD" clId="Web-{1FC66724-FAE2-2BCB-FF4C-DB6FC646A472}" dt="2019-06-11T13:50:20.455" v="73"/>
          <ac:cxnSpMkLst>
            <pc:docMk/>
            <pc:sldMk cId="4077869163" sldId="258"/>
            <ac:cxnSpMk id="9" creationId="{7F1F208C-CA9E-4D35-A97C-773AE4AEDDCE}"/>
          </ac:cxnSpMkLst>
        </pc:cxnChg>
      </pc:sldChg>
    </pc:docChg>
  </pc:docChgLst>
  <pc:docChgLst>
    <pc:chgData name="Alexandre Bodart" userId="S::alexandre.bodart@ig2i.centralelille.fr::8d091dd4-b86c-4309-a2d9-6ee308293d8a" providerId="AD" clId="Web-{42D0EDFD-2780-4D74-B364-86450A932B73}"/>
    <pc:docChg chg="modSld">
      <pc:chgData name="Alexandre Bodart" userId="S::alexandre.bodart@ig2i.centralelille.fr::8d091dd4-b86c-4309-a2d9-6ee308293d8a" providerId="AD" clId="Web-{42D0EDFD-2780-4D74-B364-86450A932B73}" dt="2019-06-24T07:02:30.651" v="24" actId="14100"/>
      <pc:docMkLst>
        <pc:docMk/>
      </pc:docMkLst>
      <pc:sldChg chg="modSp">
        <pc:chgData name="Alexandre Bodart" userId="S::alexandre.bodart@ig2i.centralelille.fr::8d091dd4-b86c-4309-a2d9-6ee308293d8a" providerId="AD" clId="Web-{42D0EDFD-2780-4D74-B364-86450A932B73}" dt="2019-06-24T07:02:30.651" v="24" actId="14100"/>
        <pc:sldMkLst>
          <pc:docMk/>
          <pc:sldMk cId="657170792" sldId="256"/>
        </pc:sldMkLst>
        <pc:spChg chg="mod">
          <ac:chgData name="Alexandre Bodart" userId="S::alexandre.bodart@ig2i.centralelille.fr::8d091dd4-b86c-4309-a2d9-6ee308293d8a" providerId="AD" clId="Web-{42D0EDFD-2780-4D74-B364-86450A932B73}" dt="2019-06-24T07:02:30.651" v="24" actId="14100"/>
          <ac:spMkLst>
            <pc:docMk/>
            <pc:sldMk cId="657170792" sldId="256"/>
            <ac:spMk id="4" creationId="{00000000-0000-0000-0000-000000000000}"/>
          </ac:spMkLst>
        </pc:spChg>
      </pc:sldChg>
    </pc:docChg>
  </pc:docChgLst>
  <pc:docChgLst>
    <pc:chgData name="Alexandre Bodart" userId="8d091dd4-b86c-4309-a2d9-6ee308293d8a" providerId="ADAL" clId="{38A06E7E-899D-0041-AD30-2B39A2FF5246}"/>
    <pc:docChg chg="custSel modSld">
      <pc:chgData name="Alexandre Bodart" userId="8d091dd4-b86c-4309-a2d9-6ee308293d8a" providerId="ADAL" clId="{38A06E7E-899D-0041-AD30-2B39A2FF5246}" dt="2019-06-11T10:58:33.353" v="37" actId="20577"/>
      <pc:docMkLst>
        <pc:docMk/>
      </pc:docMkLst>
      <pc:sldChg chg="modSp">
        <pc:chgData name="Alexandre Bodart" userId="8d091dd4-b86c-4309-a2d9-6ee308293d8a" providerId="ADAL" clId="{38A06E7E-899D-0041-AD30-2B39A2FF5246}" dt="2019-06-11T10:58:33.353" v="37" actId="20577"/>
        <pc:sldMkLst>
          <pc:docMk/>
          <pc:sldMk cId="657170792" sldId="256"/>
        </pc:sldMkLst>
        <pc:spChg chg="mod">
          <ac:chgData name="Alexandre Bodart" userId="8d091dd4-b86c-4309-a2d9-6ee308293d8a" providerId="ADAL" clId="{38A06E7E-899D-0041-AD30-2B39A2FF5246}" dt="2019-06-11T10:58:33.353" v="37" actId="20577"/>
          <ac:spMkLst>
            <pc:docMk/>
            <pc:sldMk cId="657170792" sldId="256"/>
            <ac:spMk id="2" creationId="{D959D6B1-BD22-436F-B7F8-13428F0E110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0.svg"/><Relationship Id="rId1" Type="http://schemas.openxmlformats.org/officeDocument/2006/relationships/image" Target="../media/image17.png"/><Relationship Id="rId6" Type="http://schemas.openxmlformats.org/officeDocument/2006/relationships/image" Target="../media/image24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0.svg"/><Relationship Id="rId1" Type="http://schemas.openxmlformats.org/officeDocument/2006/relationships/image" Target="../media/image17.png"/><Relationship Id="rId6" Type="http://schemas.openxmlformats.org/officeDocument/2006/relationships/image" Target="../media/image24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0FAF0-2EA6-4092-9329-3E51D432EA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0FA2259-72A0-4DC2-834F-E6620D2290D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Gérer le niveau d’onde de notre produit</a:t>
          </a:r>
          <a:endParaRPr lang="en-US"/>
        </a:p>
      </dgm:t>
    </dgm:pt>
    <dgm:pt modelId="{E2575C9D-9393-46EF-8B2C-E8F1B76A24F2}" type="parTrans" cxnId="{F6002FBE-49CA-4345-881A-56E27573E891}">
      <dgm:prSet/>
      <dgm:spPr/>
      <dgm:t>
        <a:bodyPr/>
        <a:lstStyle/>
        <a:p>
          <a:endParaRPr lang="en-US"/>
        </a:p>
      </dgm:t>
    </dgm:pt>
    <dgm:pt modelId="{2036F546-5C45-47B6-8F92-FDCFD203D8B6}" type="sibTrans" cxnId="{F6002FBE-49CA-4345-881A-56E27573E891}">
      <dgm:prSet/>
      <dgm:spPr/>
      <dgm:t>
        <a:bodyPr/>
        <a:lstStyle/>
        <a:p>
          <a:endParaRPr lang="en-US"/>
        </a:p>
      </dgm:t>
    </dgm:pt>
    <dgm:pt modelId="{60C66CCA-5869-44E4-821C-5A030D6BE64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Récolter des données viables</a:t>
          </a:r>
          <a:endParaRPr lang="en-US"/>
        </a:p>
      </dgm:t>
    </dgm:pt>
    <dgm:pt modelId="{525A5914-708D-40D8-80A8-6ABBB02DCED9}" type="parTrans" cxnId="{78FFA480-ACE5-45E1-923D-84F359AC54A9}">
      <dgm:prSet/>
      <dgm:spPr/>
      <dgm:t>
        <a:bodyPr/>
        <a:lstStyle/>
        <a:p>
          <a:endParaRPr lang="en-US"/>
        </a:p>
      </dgm:t>
    </dgm:pt>
    <dgm:pt modelId="{F83FDF35-1979-46E6-9537-38E2F1D9E6DB}" type="sibTrans" cxnId="{78FFA480-ACE5-45E1-923D-84F359AC54A9}">
      <dgm:prSet/>
      <dgm:spPr/>
      <dgm:t>
        <a:bodyPr/>
        <a:lstStyle/>
        <a:p>
          <a:endParaRPr lang="en-US"/>
        </a:p>
      </dgm:t>
    </dgm:pt>
    <dgm:pt modelId="{E3A8D2A7-C996-4C99-9684-E7E0C1CBAD4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Détecter un danger et alerter les parents</a:t>
          </a:r>
          <a:endParaRPr lang="en-US"/>
        </a:p>
      </dgm:t>
    </dgm:pt>
    <dgm:pt modelId="{39978B29-0B8E-446C-A067-4FBF63BE7ABF}" type="parTrans" cxnId="{88E7A3F7-A0CF-4CBA-AE44-6FDA83EB3FCB}">
      <dgm:prSet/>
      <dgm:spPr/>
      <dgm:t>
        <a:bodyPr/>
        <a:lstStyle/>
        <a:p>
          <a:endParaRPr lang="en-US"/>
        </a:p>
      </dgm:t>
    </dgm:pt>
    <dgm:pt modelId="{0B179977-E1CD-4CBB-BD93-6BD48D88995D}" type="sibTrans" cxnId="{88E7A3F7-A0CF-4CBA-AE44-6FDA83EB3FCB}">
      <dgm:prSet/>
      <dgm:spPr/>
      <dgm:t>
        <a:bodyPr/>
        <a:lstStyle/>
        <a:p>
          <a:endParaRPr lang="en-US"/>
        </a:p>
      </dgm:t>
    </dgm:pt>
    <dgm:pt modelId="{4AE512E2-6F8A-467F-8802-E5B3E0F7A67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Présenter les données de façon intuitive</a:t>
          </a:r>
          <a:endParaRPr lang="en-US"/>
        </a:p>
      </dgm:t>
    </dgm:pt>
    <dgm:pt modelId="{67BBCEEC-AE74-458A-85AE-9F663CC93153}" type="parTrans" cxnId="{1A8C726C-DE28-478A-8648-3D65B79C819E}">
      <dgm:prSet/>
      <dgm:spPr/>
      <dgm:t>
        <a:bodyPr/>
        <a:lstStyle/>
        <a:p>
          <a:endParaRPr lang="en-US"/>
        </a:p>
      </dgm:t>
    </dgm:pt>
    <dgm:pt modelId="{D834F69C-F818-4872-80CF-9C64031E65F4}" type="sibTrans" cxnId="{1A8C726C-DE28-478A-8648-3D65B79C819E}">
      <dgm:prSet/>
      <dgm:spPr/>
      <dgm:t>
        <a:bodyPr/>
        <a:lstStyle/>
        <a:p>
          <a:endParaRPr lang="en-US"/>
        </a:p>
      </dgm:t>
    </dgm:pt>
    <dgm:pt modelId="{6F91B535-C3B7-4D06-A24E-C40235A0710B}" type="pres">
      <dgm:prSet presAssocID="{83F0FAF0-2EA6-4092-9329-3E51D432EA9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7D037E8-618B-46EC-9634-74EBA3278D77}" type="pres">
      <dgm:prSet presAssocID="{30FA2259-72A0-4DC2-834F-E6620D2290D1}" presName="compNode" presStyleCnt="0"/>
      <dgm:spPr/>
    </dgm:pt>
    <dgm:pt modelId="{ABA85BFB-226E-4C5A-8EAA-8B45D7DEF03C}" type="pres">
      <dgm:prSet presAssocID="{30FA2259-72A0-4DC2-834F-E6620D2290D1}" presName="bgRect" presStyleLbl="bgShp" presStyleIdx="0" presStyleCnt="4"/>
      <dgm:spPr/>
    </dgm:pt>
    <dgm:pt modelId="{A70DF4E7-EE37-474C-BCC3-06579E34D5BA}" type="pres">
      <dgm:prSet presAssocID="{30FA2259-72A0-4DC2-834F-E6620D229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f"/>
        </a:ext>
      </dgm:extLst>
    </dgm:pt>
    <dgm:pt modelId="{38656385-F8C0-4E43-8498-C81418098A01}" type="pres">
      <dgm:prSet presAssocID="{30FA2259-72A0-4DC2-834F-E6620D2290D1}" presName="spaceRect" presStyleCnt="0"/>
      <dgm:spPr/>
    </dgm:pt>
    <dgm:pt modelId="{EB7BA1DB-C93C-450F-BD19-581D6A4C9518}" type="pres">
      <dgm:prSet presAssocID="{30FA2259-72A0-4DC2-834F-E6620D2290D1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4D5C5708-2D44-4098-B8A6-7003F2C102D9}" type="pres">
      <dgm:prSet presAssocID="{2036F546-5C45-47B6-8F92-FDCFD203D8B6}" presName="sibTrans" presStyleCnt="0"/>
      <dgm:spPr/>
    </dgm:pt>
    <dgm:pt modelId="{18F7A277-039B-430D-B2B1-436D80D60B76}" type="pres">
      <dgm:prSet presAssocID="{60C66CCA-5869-44E4-821C-5A030D6BE645}" presName="compNode" presStyleCnt="0"/>
      <dgm:spPr/>
    </dgm:pt>
    <dgm:pt modelId="{867FD24C-4E4B-468D-8289-051471F0F2C5}" type="pres">
      <dgm:prSet presAssocID="{60C66CCA-5869-44E4-821C-5A030D6BE645}" presName="bgRect" presStyleLbl="bgShp" presStyleIdx="1" presStyleCnt="4"/>
      <dgm:spPr/>
    </dgm:pt>
    <dgm:pt modelId="{D8A2BB69-D86A-4101-8C63-54978910C214}" type="pres">
      <dgm:prSet presAssocID="{60C66CCA-5869-44E4-821C-5A030D6BE645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CDCAD942-E280-4713-8933-9CC87A3E0C15}" type="pres">
      <dgm:prSet presAssocID="{60C66CCA-5869-44E4-821C-5A030D6BE645}" presName="spaceRect" presStyleCnt="0"/>
      <dgm:spPr/>
    </dgm:pt>
    <dgm:pt modelId="{72CFF10B-7857-4694-B18A-010490F4AB76}" type="pres">
      <dgm:prSet presAssocID="{60C66CCA-5869-44E4-821C-5A030D6BE645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35517118-006D-475D-A010-039928039939}" type="pres">
      <dgm:prSet presAssocID="{F83FDF35-1979-46E6-9537-38E2F1D9E6DB}" presName="sibTrans" presStyleCnt="0"/>
      <dgm:spPr/>
    </dgm:pt>
    <dgm:pt modelId="{DADADA4E-E98E-4A33-9147-29B535A040B0}" type="pres">
      <dgm:prSet presAssocID="{E3A8D2A7-C996-4C99-9684-E7E0C1CBAD45}" presName="compNode" presStyleCnt="0"/>
      <dgm:spPr/>
    </dgm:pt>
    <dgm:pt modelId="{5C854A24-DEE4-44E5-A5F7-9EA92ADCB766}" type="pres">
      <dgm:prSet presAssocID="{E3A8D2A7-C996-4C99-9684-E7E0C1CBAD45}" presName="bgRect" presStyleLbl="bgShp" presStyleIdx="2" presStyleCnt="4"/>
      <dgm:spPr/>
    </dgm:pt>
    <dgm:pt modelId="{E456A949-9CA1-47B6-B586-67F448FF1AB4}" type="pres">
      <dgm:prSet presAssocID="{E3A8D2A7-C996-4C99-9684-E7E0C1CBAD45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2BBC00D-BEAF-4B29-ADF0-283A42B50B92}" type="pres">
      <dgm:prSet presAssocID="{E3A8D2A7-C996-4C99-9684-E7E0C1CBAD45}" presName="spaceRect" presStyleCnt="0"/>
      <dgm:spPr/>
    </dgm:pt>
    <dgm:pt modelId="{715FCFE7-ACE1-4513-A6A8-D28F464F3C36}" type="pres">
      <dgm:prSet presAssocID="{E3A8D2A7-C996-4C99-9684-E7E0C1CBAD45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A6AA2918-301D-4B5E-A568-F5C2ADBB5B2D}" type="pres">
      <dgm:prSet presAssocID="{0B179977-E1CD-4CBB-BD93-6BD48D88995D}" presName="sibTrans" presStyleCnt="0"/>
      <dgm:spPr/>
    </dgm:pt>
    <dgm:pt modelId="{1AC96423-1BF2-4F4E-93AB-BF5FA5D0ED6A}" type="pres">
      <dgm:prSet presAssocID="{4AE512E2-6F8A-467F-8802-E5B3E0F7A675}" presName="compNode" presStyleCnt="0"/>
      <dgm:spPr/>
    </dgm:pt>
    <dgm:pt modelId="{30095832-5637-4A91-981E-DC9DED919A29}" type="pres">
      <dgm:prSet presAssocID="{4AE512E2-6F8A-467F-8802-E5B3E0F7A675}" presName="bgRect" presStyleLbl="bgShp" presStyleIdx="3" presStyleCnt="4"/>
      <dgm:spPr/>
    </dgm:pt>
    <dgm:pt modelId="{55A2CEA5-9E80-41D7-99EA-CD684DB9D5D1}" type="pres">
      <dgm:prSet presAssocID="{4AE512E2-6F8A-467F-8802-E5B3E0F7A675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fr-FR"/>
        </a:p>
      </dgm:t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4A5EF753-119C-4F43-89AF-1BEE45202C2A}" type="pres">
      <dgm:prSet presAssocID="{4AE512E2-6F8A-467F-8802-E5B3E0F7A675}" presName="spaceRect" presStyleCnt="0"/>
      <dgm:spPr/>
    </dgm:pt>
    <dgm:pt modelId="{5197D3A1-BBB9-4AF5-9790-70373B6F3F46}" type="pres">
      <dgm:prSet presAssocID="{4AE512E2-6F8A-467F-8802-E5B3E0F7A675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</dgm:ptLst>
  <dgm:cxnLst>
    <dgm:cxn modelId="{88E7A3F7-A0CF-4CBA-AE44-6FDA83EB3FCB}" srcId="{83F0FAF0-2EA6-4092-9329-3E51D432EA93}" destId="{E3A8D2A7-C996-4C99-9684-E7E0C1CBAD45}" srcOrd="2" destOrd="0" parTransId="{39978B29-0B8E-446C-A067-4FBF63BE7ABF}" sibTransId="{0B179977-E1CD-4CBB-BD93-6BD48D88995D}"/>
    <dgm:cxn modelId="{3B932FFB-3389-4444-925D-108E23B86F81}" type="presOf" srcId="{60C66CCA-5869-44E4-821C-5A030D6BE645}" destId="{72CFF10B-7857-4694-B18A-010490F4AB76}" srcOrd="0" destOrd="0" presId="urn:microsoft.com/office/officeart/2018/2/layout/IconVerticalSolidList"/>
    <dgm:cxn modelId="{8520E31F-87D2-4D97-B080-01C88F4D1D01}" type="presOf" srcId="{4AE512E2-6F8A-467F-8802-E5B3E0F7A675}" destId="{5197D3A1-BBB9-4AF5-9790-70373B6F3F46}" srcOrd="0" destOrd="0" presId="urn:microsoft.com/office/officeart/2018/2/layout/IconVerticalSolidList"/>
    <dgm:cxn modelId="{1A8C726C-DE28-478A-8648-3D65B79C819E}" srcId="{83F0FAF0-2EA6-4092-9329-3E51D432EA93}" destId="{4AE512E2-6F8A-467F-8802-E5B3E0F7A675}" srcOrd="3" destOrd="0" parTransId="{67BBCEEC-AE74-458A-85AE-9F663CC93153}" sibTransId="{D834F69C-F818-4872-80CF-9C64031E65F4}"/>
    <dgm:cxn modelId="{F6002FBE-49CA-4345-881A-56E27573E891}" srcId="{83F0FAF0-2EA6-4092-9329-3E51D432EA93}" destId="{30FA2259-72A0-4DC2-834F-E6620D2290D1}" srcOrd="0" destOrd="0" parTransId="{E2575C9D-9393-46EF-8B2C-E8F1B76A24F2}" sibTransId="{2036F546-5C45-47B6-8F92-FDCFD203D8B6}"/>
    <dgm:cxn modelId="{D8C3A5B4-7809-4CE5-BBF6-F8222FE70930}" type="presOf" srcId="{E3A8D2A7-C996-4C99-9684-E7E0C1CBAD45}" destId="{715FCFE7-ACE1-4513-A6A8-D28F464F3C36}" srcOrd="0" destOrd="0" presId="urn:microsoft.com/office/officeart/2018/2/layout/IconVerticalSolidList"/>
    <dgm:cxn modelId="{78FFA480-ACE5-45E1-923D-84F359AC54A9}" srcId="{83F0FAF0-2EA6-4092-9329-3E51D432EA93}" destId="{60C66CCA-5869-44E4-821C-5A030D6BE645}" srcOrd="1" destOrd="0" parTransId="{525A5914-708D-40D8-80A8-6ABBB02DCED9}" sibTransId="{F83FDF35-1979-46E6-9537-38E2F1D9E6DB}"/>
    <dgm:cxn modelId="{0B866C3B-DBD8-4F8B-9C39-CC4C3255927B}" type="presOf" srcId="{30FA2259-72A0-4DC2-834F-E6620D2290D1}" destId="{EB7BA1DB-C93C-450F-BD19-581D6A4C9518}" srcOrd="0" destOrd="0" presId="urn:microsoft.com/office/officeart/2018/2/layout/IconVerticalSolidList"/>
    <dgm:cxn modelId="{9EDB4125-C6EE-4C01-B6AB-27931038602E}" type="presOf" srcId="{83F0FAF0-2EA6-4092-9329-3E51D432EA93}" destId="{6F91B535-C3B7-4D06-A24E-C40235A0710B}" srcOrd="0" destOrd="0" presId="urn:microsoft.com/office/officeart/2018/2/layout/IconVerticalSolidList"/>
    <dgm:cxn modelId="{4C3559E4-F84F-48D8-8CA1-A12A64F73EF1}" type="presParOf" srcId="{6F91B535-C3B7-4D06-A24E-C40235A0710B}" destId="{57D037E8-618B-46EC-9634-74EBA3278D77}" srcOrd="0" destOrd="0" presId="urn:microsoft.com/office/officeart/2018/2/layout/IconVerticalSolidList"/>
    <dgm:cxn modelId="{784BA206-2DFC-4138-BB61-FB9B607136BD}" type="presParOf" srcId="{57D037E8-618B-46EC-9634-74EBA3278D77}" destId="{ABA85BFB-226E-4C5A-8EAA-8B45D7DEF03C}" srcOrd="0" destOrd="0" presId="urn:microsoft.com/office/officeart/2018/2/layout/IconVerticalSolidList"/>
    <dgm:cxn modelId="{4F9D84DE-46BB-4B33-9B3C-870FCD6AAFBE}" type="presParOf" srcId="{57D037E8-618B-46EC-9634-74EBA3278D77}" destId="{A70DF4E7-EE37-474C-BCC3-06579E34D5BA}" srcOrd="1" destOrd="0" presId="urn:microsoft.com/office/officeart/2018/2/layout/IconVerticalSolidList"/>
    <dgm:cxn modelId="{965CDAE9-4A1A-495F-B295-7002122728B2}" type="presParOf" srcId="{57D037E8-618B-46EC-9634-74EBA3278D77}" destId="{38656385-F8C0-4E43-8498-C81418098A01}" srcOrd="2" destOrd="0" presId="urn:microsoft.com/office/officeart/2018/2/layout/IconVerticalSolidList"/>
    <dgm:cxn modelId="{631281FA-F4F0-4D26-9088-EDDBC80124A1}" type="presParOf" srcId="{57D037E8-618B-46EC-9634-74EBA3278D77}" destId="{EB7BA1DB-C93C-450F-BD19-581D6A4C9518}" srcOrd="3" destOrd="0" presId="urn:microsoft.com/office/officeart/2018/2/layout/IconVerticalSolidList"/>
    <dgm:cxn modelId="{DEF39931-D76E-433A-8852-357003FF7994}" type="presParOf" srcId="{6F91B535-C3B7-4D06-A24E-C40235A0710B}" destId="{4D5C5708-2D44-4098-B8A6-7003F2C102D9}" srcOrd="1" destOrd="0" presId="urn:microsoft.com/office/officeart/2018/2/layout/IconVerticalSolidList"/>
    <dgm:cxn modelId="{E81B1894-A661-4BA1-B146-6541B68F0275}" type="presParOf" srcId="{6F91B535-C3B7-4D06-A24E-C40235A0710B}" destId="{18F7A277-039B-430D-B2B1-436D80D60B76}" srcOrd="2" destOrd="0" presId="urn:microsoft.com/office/officeart/2018/2/layout/IconVerticalSolidList"/>
    <dgm:cxn modelId="{05E66A07-C720-4FD2-87E1-3C905ECCEC23}" type="presParOf" srcId="{18F7A277-039B-430D-B2B1-436D80D60B76}" destId="{867FD24C-4E4B-468D-8289-051471F0F2C5}" srcOrd="0" destOrd="0" presId="urn:microsoft.com/office/officeart/2018/2/layout/IconVerticalSolidList"/>
    <dgm:cxn modelId="{C40FAF08-016B-468A-90AC-789633F1CEEA}" type="presParOf" srcId="{18F7A277-039B-430D-B2B1-436D80D60B76}" destId="{D8A2BB69-D86A-4101-8C63-54978910C214}" srcOrd="1" destOrd="0" presId="urn:microsoft.com/office/officeart/2018/2/layout/IconVerticalSolidList"/>
    <dgm:cxn modelId="{9BC850A3-AA04-45A7-96CB-27552CDBEC69}" type="presParOf" srcId="{18F7A277-039B-430D-B2B1-436D80D60B76}" destId="{CDCAD942-E280-4713-8933-9CC87A3E0C15}" srcOrd="2" destOrd="0" presId="urn:microsoft.com/office/officeart/2018/2/layout/IconVerticalSolidList"/>
    <dgm:cxn modelId="{A73E8A0A-F5B2-4361-979C-09D346291B14}" type="presParOf" srcId="{18F7A277-039B-430D-B2B1-436D80D60B76}" destId="{72CFF10B-7857-4694-B18A-010490F4AB76}" srcOrd="3" destOrd="0" presId="urn:microsoft.com/office/officeart/2018/2/layout/IconVerticalSolidList"/>
    <dgm:cxn modelId="{72229CF0-BA46-4C86-B554-236C5B4D6967}" type="presParOf" srcId="{6F91B535-C3B7-4D06-A24E-C40235A0710B}" destId="{35517118-006D-475D-A010-039928039939}" srcOrd="3" destOrd="0" presId="urn:microsoft.com/office/officeart/2018/2/layout/IconVerticalSolidList"/>
    <dgm:cxn modelId="{FCD7C3AF-D75C-4319-8437-E96039B9FC60}" type="presParOf" srcId="{6F91B535-C3B7-4D06-A24E-C40235A0710B}" destId="{DADADA4E-E98E-4A33-9147-29B535A040B0}" srcOrd="4" destOrd="0" presId="urn:microsoft.com/office/officeart/2018/2/layout/IconVerticalSolidList"/>
    <dgm:cxn modelId="{0277683D-8D6D-468D-8FED-6F86D90F8B3A}" type="presParOf" srcId="{DADADA4E-E98E-4A33-9147-29B535A040B0}" destId="{5C854A24-DEE4-44E5-A5F7-9EA92ADCB766}" srcOrd="0" destOrd="0" presId="urn:microsoft.com/office/officeart/2018/2/layout/IconVerticalSolidList"/>
    <dgm:cxn modelId="{11B1AA16-0087-4EFD-9198-20F03DE8588F}" type="presParOf" srcId="{DADADA4E-E98E-4A33-9147-29B535A040B0}" destId="{E456A949-9CA1-47B6-B586-67F448FF1AB4}" srcOrd="1" destOrd="0" presId="urn:microsoft.com/office/officeart/2018/2/layout/IconVerticalSolidList"/>
    <dgm:cxn modelId="{5C06FEDF-4819-4A3B-B63E-70A86194DB24}" type="presParOf" srcId="{DADADA4E-E98E-4A33-9147-29B535A040B0}" destId="{62BBC00D-BEAF-4B29-ADF0-283A42B50B92}" srcOrd="2" destOrd="0" presId="urn:microsoft.com/office/officeart/2018/2/layout/IconVerticalSolidList"/>
    <dgm:cxn modelId="{790544E3-6BDA-41EF-976C-01A8FADCED06}" type="presParOf" srcId="{DADADA4E-E98E-4A33-9147-29B535A040B0}" destId="{715FCFE7-ACE1-4513-A6A8-D28F464F3C36}" srcOrd="3" destOrd="0" presId="urn:microsoft.com/office/officeart/2018/2/layout/IconVerticalSolidList"/>
    <dgm:cxn modelId="{5E7054B1-3DF7-4B15-B705-BA15ADBCA041}" type="presParOf" srcId="{6F91B535-C3B7-4D06-A24E-C40235A0710B}" destId="{A6AA2918-301D-4B5E-A568-F5C2ADBB5B2D}" srcOrd="5" destOrd="0" presId="urn:microsoft.com/office/officeart/2018/2/layout/IconVerticalSolidList"/>
    <dgm:cxn modelId="{275FB3C3-EFC0-4703-88A1-D917AAB5916C}" type="presParOf" srcId="{6F91B535-C3B7-4D06-A24E-C40235A0710B}" destId="{1AC96423-1BF2-4F4E-93AB-BF5FA5D0ED6A}" srcOrd="6" destOrd="0" presId="urn:microsoft.com/office/officeart/2018/2/layout/IconVerticalSolidList"/>
    <dgm:cxn modelId="{7B3A3047-E497-45EB-A733-038134A00D3B}" type="presParOf" srcId="{1AC96423-1BF2-4F4E-93AB-BF5FA5D0ED6A}" destId="{30095832-5637-4A91-981E-DC9DED919A29}" srcOrd="0" destOrd="0" presId="urn:microsoft.com/office/officeart/2018/2/layout/IconVerticalSolidList"/>
    <dgm:cxn modelId="{A12B5AA5-7BDD-4F25-9529-1185A2368C83}" type="presParOf" srcId="{1AC96423-1BF2-4F4E-93AB-BF5FA5D0ED6A}" destId="{55A2CEA5-9E80-41D7-99EA-CD684DB9D5D1}" srcOrd="1" destOrd="0" presId="urn:microsoft.com/office/officeart/2018/2/layout/IconVerticalSolidList"/>
    <dgm:cxn modelId="{1883535A-6BDD-4679-86A7-D76B61E9C3B2}" type="presParOf" srcId="{1AC96423-1BF2-4F4E-93AB-BF5FA5D0ED6A}" destId="{4A5EF753-119C-4F43-89AF-1BEE45202C2A}" srcOrd="2" destOrd="0" presId="urn:microsoft.com/office/officeart/2018/2/layout/IconVerticalSolidList"/>
    <dgm:cxn modelId="{0471B3D7-05E5-4ACB-BB11-408BE22B918F}" type="presParOf" srcId="{1AC96423-1BF2-4F4E-93AB-BF5FA5D0ED6A}" destId="{5197D3A1-BBB9-4AF5-9790-70373B6F3F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80476-BFC7-4C8E-AC8A-49C58503BF4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9A7B71F-87AC-426C-9255-9A598AE46DD0}">
      <dgm:prSet phldrT="[Texte]" custT="1"/>
      <dgm:spPr/>
      <dgm:t>
        <a:bodyPr/>
        <a:lstStyle/>
        <a:p>
          <a:r>
            <a:rPr lang="fr-FR" sz="2400" dirty="0" err="1" smtClean="0"/>
            <a:t>bCareful</a:t>
          </a:r>
          <a:endParaRPr lang="fr-FR" sz="2400" dirty="0"/>
        </a:p>
      </dgm:t>
    </dgm:pt>
    <dgm:pt modelId="{38638D6D-4B6B-452C-BF62-559441DC337B}" type="parTrans" cxnId="{50BFE699-7373-4A9C-9E58-1D3CF96E8E18}">
      <dgm:prSet/>
      <dgm:spPr/>
      <dgm:t>
        <a:bodyPr/>
        <a:lstStyle/>
        <a:p>
          <a:endParaRPr lang="fr-FR"/>
        </a:p>
      </dgm:t>
    </dgm:pt>
    <dgm:pt modelId="{C98F5238-7859-4691-901A-F67EEB2F0398}" type="sibTrans" cxnId="{50BFE699-7373-4A9C-9E58-1D3CF96E8E18}">
      <dgm:prSet/>
      <dgm:spPr/>
      <dgm:t>
        <a:bodyPr/>
        <a:lstStyle/>
        <a:p>
          <a:endParaRPr lang="fr-FR"/>
        </a:p>
      </dgm:t>
    </dgm:pt>
    <dgm:pt modelId="{BAC77E6F-3CF2-4D7A-9773-A3F6507C9609}">
      <dgm:prSet phldrT="[Texte]" custT="1"/>
      <dgm:spPr/>
      <dgm:t>
        <a:bodyPr/>
        <a:lstStyle/>
        <a:p>
          <a:r>
            <a:rPr lang="fr-FR" sz="2400" dirty="0" smtClean="0"/>
            <a:t>Thread 1</a:t>
          </a:r>
        </a:p>
      </dgm:t>
    </dgm:pt>
    <dgm:pt modelId="{84938EAD-77AB-4734-9C30-3AE17873CE76}" type="parTrans" cxnId="{6DA788A7-FD9F-4C15-BFC9-403DF6E9CFDA}">
      <dgm:prSet/>
      <dgm:spPr/>
      <dgm:t>
        <a:bodyPr/>
        <a:lstStyle/>
        <a:p>
          <a:endParaRPr lang="fr-FR"/>
        </a:p>
      </dgm:t>
    </dgm:pt>
    <dgm:pt modelId="{BBC83A54-37E7-48AC-9870-85684A9568AE}" type="sibTrans" cxnId="{6DA788A7-FD9F-4C15-BFC9-403DF6E9CFDA}">
      <dgm:prSet/>
      <dgm:spPr/>
      <dgm:t>
        <a:bodyPr/>
        <a:lstStyle/>
        <a:p>
          <a:endParaRPr lang="fr-FR"/>
        </a:p>
      </dgm:t>
    </dgm:pt>
    <dgm:pt modelId="{FB15C6ED-F350-47DB-BC49-6CFB690B4B12}">
      <dgm:prSet phldrT="[Texte]" custT="1"/>
      <dgm:spPr/>
      <dgm:t>
        <a:bodyPr/>
        <a:lstStyle/>
        <a:p>
          <a:r>
            <a:rPr lang="fr-FR" sz="2400" dirty="0" err="1" smtClean="0"/>
            <a:t>mic.c</a:t>
          </a:r>
          <a:endParaRPr lang="fr-FR" sz="2400" dirty="0"/>
        </a:p>
      </dgm:t>
    </dgm:pt>
    <dgm:pt modelId="{BEF755CE-B988-4F5A-B8D8-6B31312E9E73}" type="parTrans" cxnId="{918DEA8F-927F-487D-B3DE-114B40E085F8}">
      <dgm:prSet/>
      <dgm:spPr/>
      <dgm:t>
        <a:bodyPr/>
        <a:lstStyle/>
        <a:p>
          <a:endParaRPr lang="fr-FR"/>
        </a:p>
      </dgm:t>
    </dgm:pt>
    <dgm:pt modelId="{DA246B51-44A2-463F-84D6-9765350368BD}" type="sibTrans" cxnId="{918DEA8F-927F-487D-B3DE-114B40E085F8}">
      <dgm:prSet/>
      <dgm:spPr/>
      <dgm:t>
        <a:bodyPr/>
        <a:lstStyle/>
        <a:p>
          <a:endParaRPr lang="fr-FR"/>
        </a:p>
      </dgm:t>
    </dgm:pt>
    <dgm:pt modelId="{BC57CB6C-31E2-4B6A-BE0D-65BD92CBED7F}">
      <dgm:prSet phldrT="[Texte]" custT="1"/>
      <dgm:spPr/>
      <dgm:t>
        <a:bodyPr/>
        <a:lstStyle/>
        <a:p>
          <a:r>
            <a:rPr lang="fr-FR" sz="2400" dirty="0" smtClean="0"/>
            <a:t>Thread 2</a:t>
          </a:r>
        </a:p>
      </dgm:t>
    </dgm:pt>
    <dgm:pt modelId="{63AA82A8-858A-4799-B15A-D9C511743FD6}" type="parTrans" cxnId="{A492B814-BF3C-4421-8890-2B6066F8534A}">
      <dgm:prSet/>
      <dgm:spPr/>
      <dgm:t>
        <a:bodyPr/>
        <a:lstStyle/>
        <a:p>
          <a:endParaRPr lang="fr-FR"/>
        </a:p>
      </dgm:t>
    </dgm:pt>
    <dgm:pt modelId="{5FABB2D0-8914-4A94-A4D6-D647A1C2A865}" type="sibTrans" cxnId="{A492B814-BF3C-4421-8890-2B6066F8534A}">
      <dgm:prSet/>
      <dgm:spPr/>
      <dgm:t>
        <a:bodyPr/>
        <a:lstStyle/>
        <a:p>
          <a:endParaRPr lang="fr-FR"/>
        </a:p>
      </dgm:t>
    </dgm:pt>
    <dgm:pt modelId="{D91EBEF4-BB89-47D5-93B9-7EEC0E8D99E0}">
      <dgm:prSet phldrT="[Texte]" custT="1"/>
      <dgm:spPr/>
      <dgm:t>
        <a:bodyPr/>
        <a:lstStyle/>
        <a:p>
          <a:r>
            <a:rPr lang="fr-FR" sz="2400" dirty="0" err="1" smtClean="0"/>
            <a:t>temperature_humidite.c</a:t>
          </a:r>
          <a:endParaRPr lang="fr-FR" sz="2400" dirty="0" smtClean="0"/>
        </a:p>
      </dgm:t>
    </dgm:pt>
    <dgm:pt modelId="{ADF39C5E-F543-49EB-B064-3348A093352B}" type="parTrans" cxnId="{1CCB60C0-6174-44ED-A58F-F738C76B25EC}">
      <dgm:prSet/>
      <dgm:spPr/>
      <dgm:t>
        <a:bodyPr/>
        <a:lstStyle/>
        <a:p>
          <a:endParaRPr lang="fr-FR"/>
        </a:p>
      </dgm:t>
    </dgm:pt>
    <dgm:pt modelId="{79D0523C-D905-4E66-8B9A-3EE00D6A9970}" type="sibTrans" cxnId="{1CCB60C0-6174-44ED-A58F-F738C76B25EC}">
      <dgm:prSet/>
      <dgm:spPr/>
      <dgm:t>
        <a:bodyPr/>
        <a:lstStyle/>
        <a:p>
          <a:endParaRPr lang="fr-FR"/>
        </a:p>
      </dgm:t>
    </dgm:pt>
    <dgm:pt modelId="{705D44C5-5281-4C10-8563-342BF72A39BF}">
      <dgm:prSet phldrT="[Texte]" custT="1"/>
      <dgm:spPr/>
      <dgm:t>
        <a:bodyPr/>
        <a:lstStyle/>
        <a:p>
          <a:r>
            <a:rPr lang="fr-FR" sz="2400" dirty="0" err="1" smtClean="0"/>
            <a:t>luminosite.c</a:t>
          </a:r>
          <a:endParaRPr lang="fr-FR" sz="2400" dirty="0" smtClean="0"/>
        </a:p>
      </dgm:t>
    </dgm:pt>
    <dgm:pt modelId="{2AA14F32-D6FB-4A22-97FC-3753A51BDD71}" type="parTrans" cxnId="{B1867726-1D04-480B-9917-28D2DD7B09F7}">
      <dgm:prSet/>
      <dgm:spPr/>
      <dgm:t>
        <a:bodyPr/>
        <a:lstStyle/>
        <a:p>
          <a:endParaRPr lang="fr-FR"/>
        </a:p>
      </dgm:t>
    </dgm:pt>
    <dgm:pt modelId="{1F1DD553-100C-4B9D-9365-6137FDE6FE6D}" type="sibTrans" cxnId="{B1867726-1D04-480B-9917-28D2DD7B09F7}">
      <dgm:prSet/>
      <dgm:spPr/>
      <dgm:t>
        <a:bodyPr/>
        <a:lstStyle/>
        <a:p>
          <a:endParaRPr lang="fr-FR"/>
        </a:p>
      </dgm:t>
    </dgm:pt>
    <dgm:pt modelId="{A9268816-DCC7-4B92-9ACB-5B11A86BE803}">
      <dgm:prSet phldrT="[Texte]" custT="1"/>
      <dgm:spPr/>
      <dgm:t>
        <a:bodyPr/>
        <a:lstStyle/>
        <a:p>
          <a:r>
            <a:rPr lang="fr-FR" sz="2400" dirty="0" err="1" smtClean="0"/>
            <a:t>json.c</a:t>
          </a:r>
          <a:endParaRPr lang="fr-FR" sz="2400" dirty="0" smtClean="0"/>
        </a:p>
      </dgm:t>
    </dgm:pt>
    <dgm:pt modelId="{34B8E26E-5CB9-407B-BAB8-5F8A33EF5370}" type="parTrans" cxnId="{C2E837C3-E35D-45D2-83EF-ED54121A3AE5}">
      <dgm:prSet/>
      <dgm:spPr>
        <a:ln>
          <a:noFill/>
        </a:ln>
      </dgm:spPr>
      <dgm:t>
        <a:bodyPr/>
        <a:lstStyle/>
        <a:p>
          <a:endParaRPr lang="fr-FR"/>
        </a:p>
      </dgm:t>
    </dgm:pt>
    <dgm:pt modelId="{AF4C9D21-D33C-4D82-BAA2-5E67517E506E}" type="sibTrans" cxnId="{C2E837C3-E35D-45D2-83EF-ED54121A3AE5}">
      <dgm:prSet/>
      <dgm:spPr/>
      <dgm:t>
        <a:bodyPr/>
        <a:lstStyle/>
        <a:p>
          <a:endParaRPr lang="fr-FR"/>
        </a:p>
      </dgm:t>
    </dgm:pt>
    <dgm:pt modelId="{7091E59E-9D78-47C3-9381-76B0F2F60CED}">
      <dgm:prSet phldrT="[Texte]" custT="1"/>
      <dgm:spPr/>
      <dgm:t>
        <a:bodyPr/>
        <a:lstStyle/>
        <a:p>
          <a:r>
            <a:rPr lang="fr-FR" sz="2400" dirty="0" err="1" smtClean="0"/>
            <a:t>json.c</a:t>
          </a:r>
          <a:endParaRPr lang="fr-FR" sz="2400" dirty="0"/>
        </a:p>
      </dgm:t>
    </dgm:pt>
    <dgm:pt modelId="{1FE62172-B9AF-403F-A234-AAB82FE9B2A7}" type="parTrans" cxnId="{1DD39802-FE06-4078-9873-43E7F3BCB9DF}">
      <dgm:prSet/>
      <dgm:spPr/>
      <dgm:t>
        <a:bodyPr/>
        <a:lstStyle/>
        <a:p>
          <a:endParaRPr lang="fr-FR"/>
        </a:p>
      </dgm:t>
    </dgm:pt>
    <dgm:pt modelId="{17E6A0EA-6247-43F3-821D-79F9E6EE5852}" type="sibTrans" cxnId="{1DD39802-FE06-4078-9873-43E7F3BCB9DF}">
      <dgm:prSet/>
      <dgm:spPr/>
      <dgm:t>
        <a:bodyPr/>
        <a:lstStyle/>
        <a:p>
          <a:endParaRPr lang="fr-FR"/>
        </a:p>
      </dgm:t>
    </dgm:pt>
    <dgm:pt modelId="{B61A7CA9-8A4F-4BAE-BAE4-45EFEE68E5BC}" type="pres">
      <dgm:prSet presAssocID="{4D580476-BFC7-4C8E-AC8A-49C58503BF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F098295-56C2-489D-95FD-60359D3FC6E5}" type="pres">
      <dgm:prSet presAssocID="{19A7B71F-87AC-426C-9255-9A598AE46DD0}" presName="hierRoot1" presStyleCnt="0">
        <dgm:presLayoutVars>
          <dgm:hierBranch val="init"/>
        </dgm:presLayoutVars>
      </dgm:prSet>
      <dgm:spPr/>
    </dgm:pt>
    <dgm:pt modelId="{EFDA48BE-A1B5-40C0-B79C-1DF0E456406B}" type="pres">
      <dgm:prSet presAssocID="{19A7B71F-87AC-426C-9255-9A598AE46DD0}" presName="rootComposite1" presStyleCnt="0"/>
      <dgm:spPr/>
    </dgm:pt>
    <dgm:pt modelId="{0A8A607D-83E9-47A6-BB1B-674B64E04A67}" type="pres">
      <dgm:prSet presAssocID="{19A7B71F-87AC-426C-9255-9A598AE46DD0}" presName="rootText1" presStyleLbl="node0" presStyleIdx="0" presStyleCnt="1">
        <dgm:presLayoutVars>
          <dgm:chPref val="3"/>
        </dgm:presLayoutVars>
      </dgm:prSet>
      <dgm:spPr/>
    </dgm:pt>
    <dgm:pt modelId="{420128D5-6555-499F-B5CC-DAB03A21FD74}" type="pres">
      <dgm:prSet presAssocID="{19A7B71F-87AC-426C-9255-9A598AE46DD0}" presName="rootConnector1" presStyleLbl="node1" presStyleIdx="0" presStyleCnt="0"/>
      <dgm:spPr/>
    </dgm:pt>
    <dgm:pt modelId="{FE2045D2-5BEE-4592-9932-DC4805DD744B}" type="pres">
      <dgm:prSet presAssocID="{19A7B71F-87AC-426C-9255-9A598AE46DD0}" presName="hierChild2" presStyleCnt="0"/>
      <dgm:spPr/>
    </dgm:pt>
    <dgm:pt modelId="{06A7A777-9232-4468-B51A-47DDE6ECDB12}" type="pres">
      <dgm:prSet presAssocID="{84938EAD-77AB-4734-9C30-3AE17873CE76}" presName="Name37" presStyleLbl="parChTrans1D2" presStyleIdx="0" presStyleCnt="2"/>
      <dgm:spPr/>
    </dgm:pt>
    <dgm:pt modelId="{CA541540-36B2-4FD2-827A-EFB0106DF702}" type="pres">
      <dgm:prSet presAssocID="{BAC77E6F-3CF2-4D7A-9773-A3F6507C9609}" presName="hierRoot2" presStyleCnt="0">
        <dgm:presLayoutVars>
          <dgm:hierBranch val="init"/>
        </dgm:presLayoutVars>
      </dgm:prSet>
      <dgm:spPr/>
    </dgm:pt>
    <dgm:pt modelId="{5D7FA09E-C30E-4492-9FB2-A4BCEEAB0C43}" type="pres">
      <dgm:prSet presAssocID="{BAC77E6F-3CF2-4D7A-9773-A3F6507C9609}" presName="rootComposite" presStyleCnt="0"/>
      <dgm:spPr/>
    </dgm:pt>
    <dgm:pt modelId="{5917467E-8978-411D-8556-FB872ABB980C}" type="pres">
      <dgm:prSet presAssocID="{BAC77E6F-3CF2-4D7A-9773-A3F6507C960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A891EAD-6121-4EAB-BF45-D80A4E350CC8}" type="pres">
      <dgm:prSet presAssocID="{BAC77E6F-3CF2-4D7A-9773-A3F6507C9609}" presName="rootConnector" presStyleLbl="node2" presStyleIdx="0" presStyleCnt="2"/>
      <dgm:spPr/>
    </dgm:pt>
    <dgm:pt modelId="{0ACF1F7F-5D29-48B0-84A4-A4CD9E416E47}" type="pres">
      <dgm:prSet presAssocID="{BAC77E6F-3CF2-4D7A-9773-A3F6507C9609}" presName="hierChild4" presStyleCnt="0"/>
      <dgm:spPr/>
    </dgm:pt>
    <dgm:pt modelId="{28146F36-4445-4A90-9886-1A191540AB62}" type="pres">
      <dgm:prSet presAssocID="{ADF39C5E-F543-49EB-B064-3348A093352B}" presName="Name37" presStyleLbl="parChTrans1D3" presStyleIdx="0" presStyleCnt="5"/>
      <dgm:spPr/>
    </dgm:pt>
    <dgm:pt modelId="{FF53457D-2909-40AF-B297-4425AD1576D8}" type="pres">
      <dgm:prSet presAssocID="{D91EBEF4-BB89-47D5-93B9-7EEC0E8D99E0}" presName="hierRoot2" presStyleCnt="0">
        <dgm:presLayoutVars>
          <dgm:hierBranch val="init"/>
        </dgm:presLayoutVars>
      </dgm:prSet>
      <dgm:spPr/>
    </dgm:pt>
    <dgm:pt modelId="{EACE2A41-00A7-410A-802A-4BAEE1379427}" type="pres">
      <dgm:prSet presAssocID="{D91EBEF4-BB89-47D5-93B9-7EEC0E8D99E0}" presName="rootComposite" presStyleCnt="0"/>
      <dgm:spPr/>
    </dgm:pt>
    <dgm:pt modelId="{3B0DD811-8CE3-4278-AE9E-8BE87C5A4B56}" type="pres">
      <dgm:prSet presAssocID="{D91EBEF4-BB89-47D5-93B9-7EEC0E8D99E0}" presName="rootText" presStyleLbl="node3" presStyleIdx="0" presStyleCnt="5" custScaleX="138851" custScaleY="164081" custLinFactX="-70560" custLinFactNeighborX="-100000" custLinFactNeighborY="-1205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2DC6E63-2CE0-479A-B7B5-730E42BB300A}" type="pres">
      <dgm:prSet presAssocID="{D91EBEF4-BB89-47D5-93B9-7EEC0E8D99E0}" presName="rootConnector" presStyleLbl="node3" presStyleIdx="0" presStyleCnt="5"/>
      <dgm:spPr/>
    </dgm:pt>
    <dgm:pt modelId="{F0B980DF-9CB9-4830-92CF-E7DF8CBD781A}" type="pres">
      <dgm:prSet presAssocID="{D91EBEF4-BB89-47D5-93B9-7EEC0E8D99E0}" presName="hierChild4" presStyleCnt="0"/>
      <dgm:spPr/>
    </dgm:pt>
    <dgm:pt modelId="{AFBC9284-2D79-4D39-AD09-38CE0F2D16AD}" type="pres">
      <dgm:prSet presAssocID="{D91EBEF4-BB89-47D5-93B9-7EEC0E8D99E0}" presName="hierChild5" presStyleCnt="0"/>
      <dgm:spPr/>
    </dgm:pt>
    <dgm:pt modelId="{0FDADBBD-55C2-4BFB-BE84-F676572D49CD}" type="pres">
      <dgm:prSet presAssocID="{2AA14F32-D6FB-4A22-97FC-3753A51BDD71}" presName="Name37" presStyleLbl="parChTrans1D3" presStyleIdx="1" presStyleCnt="5"/>
      <dgm:spPr/>
    </dgm:pt>
    <dgm:pt modelId="{6ACC1FCC-D5E3-49AB-899F-8DB06E667D00}" type="pres">
      <dgm:prSet presAssocID="{705D44C5-5281-4C10-8563-342BF72A39BF}" presName="hierRoot2" presStyleCnt="0">
        <dgm:presLayoutVars>
          <dgm:hierBranch val="init"/>
        </dgm:presLayoutVars>
      </dgm:prSet>
      <dgm:spPr/>
    </dgm:pt>
    <dgm:pt modelId="{5B033571-925D-4CED-A3A1-C3AD065A9125}" type="pres">
      <dgm:prSet presAssocID="{705D44C5-5281-4C10-8563-342BF72A39BF}" presName="rootComposite" presStyleCnt="0"/>
      <dgm:spPr/>
    </dgm:pt>
    <dgm:pt modelId="{23AB1073-05BF-463B-B628-344EBCFD3C63}" type="pres">
      <dgm:prSet presAssocID="{705D44C5-5281-4C10-8563-342BF72A39BF}" presName="rootText" presStyleLbl="node3" presStyleIdx="1" presStyleCnt="5" custScaleX="132534" custLinFactY="-16130" custLinFactNeighborX="-650" custLinFactNeighborY="-10000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629D3C2-6BFE-4B0B-B51B-327E6784AB10}" type="pres">
      <dgm:prSet presAssocID="{705D44C5-5281-4C10-8563-342BF72A39BF}" presName="rootConnector" presStyleLbl="node3" presStyleIdx="1" presStyleCnt="5"/>
      <dgm:spPr/>
    </dgm:pt>
    <dgm:pt modelId="{6E5AAE84-4D92-4B2F-8155-08163A21EDB2}" type="pres">
      <dgm:prSet presAssocID="{705D44C5-5281-4C10-8563-342BF72A39BF}" presName="hierChild4" presStyleCnt="0"/>
      <dgm:spPr/>
    </dgm:pt>
    <dgm:pt modelId="{380D1FBD-8E16-4F69-A6DC-042B5DE57363}" type="pres">
      <dgm:prSet presAssocID="{705D44C5-5281-4C10-8563-342BF72A39BF}" presName="hierChild5" presStyleCnt="0"/>
      <dgm:spPr/>
    </dgm:pt>
    <dgm:pt modelId="{00B0ABFE-BDA2-4BD3-941E-78C68D4B4832}" type="pres">
      <dgm:prSet presAssocID="{34B8E26E-5CB9-407B-BAB8-5F8A33EF5370}" presName="Name37" presStyleLbl="parChTrans1D3" presStyleIdx="2" presStyleCnt="5"/>
      <dgm:spPr/>
    </dgm:pt>
    <dgm:pt modelId="{B711CC8A-DA14-4D41-84BA-22AB67E69C57}" type="pres">
      <dgm:prSet presAssocID="{A9268816-DCC7-4B92-9ACB-5B11A86BE803}" presName="hierRoot2" presStyleCnt="0">
        <dgm:presLayoutVars>
          <dgm:hierBranch val="init"/>
        </dgm:presLayoutVars>
      </dgm:prSet>
      <dgm:spPr/>
    </dgm:pt>
    <dgm:pt modelId="{D94545FC-A498-4039-AB03-72E3DA1A5E05}" type="pres">
      <dgm:prSet presAssocID="{A9268816-DCC7-4B92-9ACB-5B11A86BE803}" presName="rootComposite" presStyleCnt="0"/>
      <dgm:spPr/>
    </dgm:pt>
    <dgm:pt modelId="{C5C653C3-6779-4C4E-BBA0-36FA042D51EC}" type="pres">
      <dgm:prSet presAssocID="{A9268816-DCC7-4B92-9ACB-5B11A86BE803}" presName="rootText" presStyleLbl="node3" presStyleIdx="2" presStyleCnt="5" custScaleY="93137" custLinFactNeighborX="-60784" custLinFactNeighborY="-8635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72C12D8-4D40-46E1-A821-EEA26A953573}" type="pres">
      <dgm:prSet presAssocID="{A9268816-DCC7-4B92-9ACB-5B11A86BE803}" presName="rootConnector" presStyleLbl="node3" presStyleIdx="2" presStyleCnt="5"/>
      <dgm:spPr/>
    </dgm:pt>
    <dgm:pt modelId="{61EB4EC0-2194-4D9A-B405-D1016C4CD16E}" type="pres">
      <dgm:prSet presAssocID="{A9268816-DCC7-4B92-9ACB-5B11A86BE803}" presName="hierChild4" presStyleCnt="0"/>
      <dgm:spPr/>
    </dgm:pt>
    <dgm:pt modelId="{D86A37EE-2CF4-4C63-90FA-F9A9BA93B16E}" type="pres">
      <dgm:prSet presAssocID="{A9268816-DCC7-4B92-9ACB-5B11A86BE803}" presName="hierChild5" presStyleCnt="0"/>
      <dgm:spPr/>
    </dgm:pt>
    <dgm:pt modelId="{7A3319C9-E595-4F18-9CB4-428CB54ED857}" type="pres">
      <dgm:prSet presAssocID="{BAC77E6F-3CF2-4D7A-9773-A3F6507C9609}" presName="hierChild5" presStyleCnt="0"/>
      <dgm:spPr/>
    </dgm:pt>
    <dgm:pt modelId="{B46FE9FE-7465-4CBD-B16A-FB4ECBF514BC}" type="pres">
      <dgm:prSet presAssocID="{63AA82A8-858A-4799-B15A-D9C511743FD6}" presName="Name37" presStyleLbl="parChTrans1D2" presStyleIdx="1" presStyleCnt="2"/>
      <dgm:spPr/>
    </dgm:pt>
    <dgm:pt modelId="{1365E240-3A1A-4BB3-9B10-28582844DC98}" type="pres">
      <dgm:prSet presAssocID="{BC57CB6C-31E2-4B6A-BE0D-65BD92CBED7F}" presName="hierRoot2" presStyleCnt="0">
        <dgm:presLayoutVars>
          <dgm:hierBranch val="init"/>
        </dgm:presLayoutVars>
      </dgm:prSet>
      <dgm:spPr/>
    </dgm:pt>
    <dgm:pt modelId="{D3F4426D-AF1E-44ED-8363-FE0557D61F6A}" type="pres">
      <dgm:prSet presAssocID="{BC57CB6C-31E2-4B6A-BE0D-65BD92CBED7F}" presName="rootComposite" presStyleCnt="0"/>
      <dgm:spPr/>
    </dgm:pt>
    <dgm:pt modelId="{C3CF4B4D-4BE9-4035-BAE4-5921E2CD866B}" type="pres">
      <dgm:prSet presAssocID="{BC57CB6C-31E2-4B6A-BE0D-65BD92CBED7F}" presName="rootText" presStyleLbl="node2" presStyleIdx="1" presStyleCnt="2">
        <dgm:presLayoutVars>
          <dgm:chPref val="3"/>
        </dgm:presLayoutVars>
      </dgm:prSet>
      <dgm:spPr/>
    </dgm:pt>
    <dgm:pt modelId="{625AC719-B9CD-4242-BA3E-5BDF7CF84ADC}" type="pres">
      <dgm:prSet presAssocID="{BC57CB6C-31E2-4B6A-BE0D-65BD92CBED7F}" presName="rootConnector" presStyleLbl="node2" presStyleIdx="1" presStyleCnt="2"/>
      <dgm:spPr/>
    </dgm:pt>
    <dgm:pt modelId="{8809B041-B337-4B6A-AEC3-739F1CDDCAE3}" type="pres">
      <dgm:prSet presAssocID="{BC57CB6C-31E2-4B6A-BE0D-65BD92CBED7F}" presName="hierChild4" presStyleCnt="0"/>
      <dgm:spPr/>
    </dgm:pt>
    <dgm:pt modelId="{9CED606F-ECE6-4EA2-BFC8-6BABEE36AEC9}" type="pres">
      <dgm:prSet presAssocID="{BEF755CE-B988-4F5A-B8D8-6B31312E9E73}" presName="Name37" presStyleLbl="parChTrans1D3" presStyleIdx="3" presStyleCnt="5"/>
      <dgm:spPr/>
    </dgm:pt>
    <dgm:pt modelId="{B3EA3284-7180-4637-9F2F-F86D5A306BC1}" type="pres">
      <dgm:prSet presAssocID="{FB15C6ED-F350-47DB-BC49-6CFB690B4B12}" presName="hierRoot2" presStyleCnt="0">
        <dgm:presLayoutVars>
          <dgm:hierBranch val="init"/>
        </dgm:presLayoutVars>
      </dgm:prSet>
      <dgm:spPr/>
    </dgm:pt>
    <dgm:pt modelId="{8F8F3944-ACA3-439F-A825-0B026DE0EE89}" type="pres">
      <dgm:prSet presAssocID="{FB15C6ED-F350-47DB-BC49-6CFB690B4B12}" presName="rootComposite" presStyleCnt="0"/>
      <dgm:spPr/>
    </dgm:pt>
    <dgm:pt modelId="{11339D51-0103-4D32-9261-E04F0E776A14}" type="pres">
      <dgm:prSet presAssocID="{FB15C6ED-F350-47DB-BC49-6CFB690B4B12}" presName="rootText" presStyleLbl="node3" presStyleIdx="3" presStyleCnt="5" custLinFactNeighborX="82665" custLinFactNeighborY="11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8C19768-F61D-4892-A3FD-8C55AD071907}" type="pres">
      <dgm:prSet presAssocID="{FB15C6ED-F350-47DB-BC49-6CFB690B4B12}" presName="rootConnector" presStyleLbl="node3" presStyleIdx="3" presStyleCnt="5"/>
      <dgm:spPr/>
    </dgm:pt>
    <dgm:pt modelId="{58181C9D-3AEC-4C8B-B001-C00C11CDAB08}" type="pres">
      <dgm:prSet presAssocID="{FB15C6ED-F350-47DB-BC49-6CFB690B4B12}" presName="hierChild4" presStyleCnt="0"/>
      <dgm:spPr/>
    </dgm:pt>
    <dgm:pt modelId="{DCF1CD34-EBF7-4B87-9DFD-921FECFE8E25}" type="pres">
      <dgm:prSet presAssocID="{FB15C6ED-F350-47DB-BC49-6CFB690B4B12}" presName="hierChild5" presStyleCnt="0"/>
      <dgm:spPr/>
    </dgm:pt>
    <dgm:pt modelId="{1A4446E6-9B19-40C3-9A25-43121DE8650D}" type="pres">
      <dgm:prSet presAssocID="{1FE62172-B9AF-403F-A234-AAB82FE9B2A7}" presName="Name37" presStyleLbl="parChTrans1D3" presStyleIdx="4" presStyleCnt="5"/>
      <dgm:spPr/>
    </dgm:pt>
    <dgm:pt modelId="{05E72272-BD2A-4133-8B7B-A59A26B32E73}" type="pres">
      <dgm:prSet presAssocID="{7091E59E-9D78-47C3-9381-76B0F2F60CED}" presName="hierRoot2" presStyleCnt="0">
        <dgm:presLayoutVars>
          <dgm:hierBranch val="init"/>
        </dgm:presLayoutVars>
      </dgm:prSet>
      <dgm:spPr/>
    </dgm:pt>
    <dgm:pt modelId="{4395EC4C-281A-4B17-81A0-07D68ED90F4C}" type="pres">
      <dgm:prSet presAssocID="{7091E59E-9D78-47C3-9381-76B0F2F60CED}" presName="rootComposite" presStyleCnt="0"/>
      <dgm:spPr/>
    </dgm:pt>
    <dgm:pt modelId="{D295DBCE-30DC-4C2F-AB65-C22A92336F00}" type="pres">
      <dgm:prSet presAssocID="{7091E59E-9D78-47C3-9381-76B0F2F60CED}" presName="rootText" presStyleLbl="node3" presStyleIdx="4" presStyleCnt="5" custLinFactNeighborX="83223" custLinFactNeighborY="-1005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4CE8295-4342-46E5-A8B7-238FE799AE7D}" type="pres">
      <dgm:prSet presAssocID="{7091E59E-9D78-47C3-9381-76B0F2F60CED}" presName="rootConnector" presStyleLbl="node3" presStyleIdx="4" presStyleCnt="5"/>
      <dgm:spPr/>
    </dgm:pt>
    <dgm:pt modelId="{BE16A741-0C53-463F-8FD3-0BBFBE295AA9}" type="pres">
      <dgm:prSet presAssocID="{7091E59E-9D78-47C3-9381-76B0F2F60CED}" presName="hierChild4" presStyleCnt="0"/>
      <dgm:spPr/>
    </dgm:pt>
    <dgm:pt modelId="{3531C50B-09F7-4871-AF7F-34BA5FCB1473}" type="pres">
      <dgm:prSet presAssocID="{7091E59E-9D78-47C3-9381-76B0F2F60CED}" presName="hierChild5" presStyleCnt="0"/>
      <dgm:spPr/>
    </dgm:pt>
    <dgm:pt modelId="{A208FB8E-9E2B-4152-96ED-B2A085185404}" type="pres">
      <dgm:prSet presAssocID="{BC57CB6C-31E2-4B6A-BE0D-65BD92CBED7F}" presName="hierChild5" presStyleCnt="0"/>
      <dgm:spPr/>
    </dgm:pt>
    <dgm:pt modelId="{3ABAFC86-685B-4180-AB08-F61071B2EAE3}" type="pres">
      <dgm:prSet presAssocID="{19A7B71F-87AC-426C-9255-9A598AE46DD0}" presName="hierChild3" presStyleCnt="0"/>
      <dgm:spPr/>
    </dgm:pt>
  </dgm:ptLst>
  <dgm:cxnLst>
    <dgm:cxn modelId="{1EE5D32F-C87C-4304-86A8-A8A17DB533DC}" type="presOf" srcId="{A9268816-DCC7-4B92-9ACB-5B11A86BE803}" destId="{272C12D8-4D40-46E1-A821-EEA26A953573}" srcOrd="1" destOrd="0" presId="urn:microsoft.com/office/officeart/2005/8/layout/orgChart1"/>
    <dgm:cxn modelId="{C2E837C3-E35D-45D2-83EF-ED54121A3AE5}" srcId="{BAC77E6F-3CF2-4D7A-9773-A3F6507C9609}" destId="{A9268816-DCC7-4B92-9ACB-5B11A86BE803}" srcOrd="2" destOrd="0" parTransId="{34B8E26E-5CB9-407B-BAB8-5F8A33EF5370}" sibTransId="{AF4C9D21-D33C-4D82-BAA2-5E67517E506E}"/>
    <dgm:cxn modelId="{D020B891-4E98-424D-A578-EBA2DEF1CF1A}" type="presOf" srcId="{19A7B71F-87AC-426C-9255-9A598AE46DD0}" destId="{0A8A607D-83E9-47A6-BB1B-674B64E04A67}" srcOrd="0" destOrd="0" presId="urn:microsoft.com/office/officeart/2005/8/layout/orgChart1"/>
    <dgm:cxn modelId="{5A3D0F69-A0BE-423F-BF7A-6EB38D14E074}" type="presOf" srcId="{FB15C6ED-F350-47DB-BC49-6CFB690B4B12}" destId="{88C19768-F61D-4892-A3FD-8C55AD071907}" srcOrd="1" destOrd="0" presId="urn:microsoft.com/office/officeart/2005/8/layout/orgChart1"/>
    <dgm:cxn modelId="{DB9A1206-4E2F-4EB3-B369-B5A5EBBE6875}" type="presOf" srcId="{D91EBEF4-BB89-47D5-93B9-7EEC0E8D99E0}" destId="{C2DC6E63-2CE0-479A-B7B5-730E42BB300A}" srcOrd="1" destOrd="0" presId="urn:microsoft.com/office/officeart/2005/8/layout/orgChart1"/>
    <dgm:cxn modelId="{918DEA8F-927F-487D-B3DE-114B40E085F8}" srcId="{BC57CB6C-31E2-4B6A-BE0D-65BD92CBED7F}" destId="{FB15C6ED-F350-47DB-BC49-6CFB690B4B12}" srcOrd="0" destOrd="0" parTransId="{BEF755CE-B988-4F5A-B8D8-6B31312E9E73}" sibTransId="{DA246B51-44A2-463F-84D6-9765350368BD}"/>
    <dgm:cxn modelId="{D71AC63C-0747-4FF7-97C7-D81AB8679BF3}" type="presOf" srcId="{1FE62172-B9AF-403F-A234-AAB82FE9B2A7}" destId="{1A4446E6-9B19-40C3-9A25-43121DE8650D}" srcOrd="0" destOrd="0" presId="urn:microsoft.com/office/officeart/2005/8/layout/orgChart1"/>
    <dgm:cxn modelId="{BF6C94AD-E32D-43DC-883B-9F1EEA2A61A1}" type="presOf" srcId="{19A7B71F-87AC-426C-9255-9A598AE46DD0}" destId="{420128D5-6555-499F-B5CC-DAB03A21FD74}" srcOrd="1" destOrd="0" presId="urn:microsoft.com/office/officeart/2005/8/layout/orgChart1"/>
    <dgm:cxn modelId="{3EDC7F8D-2E11-44EF-B221-67963C5BBC25}" type="presOf" srcId="{84938EAD-77AB-4734-9C30-3AE17873CE76}" destId="{06A7A777-9232-4468-B51A-47DDE6ECDB12}" srcOrd="0" destOrd="0" presId="urn:microsoft.com/office/officeart/2005/8/layout/orgChart1"/>
    <dgm:cxn modelId="{699988DD-4A95-463B-BB39-CFECC02FA0E8}" type="presOf" srcId="{63AA82A8-858A-4799-B15A-D9C511743FD6}" destId="{B46FE9FE-7465-4CBD-B16A-FB4ECBF514BC}" srcOrd="0" destOrd="0" presId="urn:microsoft.com/office/officeart/2005/8/layout/orgChart1"/>
    <dgm:cxn modelId="{3F88C4D5-9A6D-4EC0-A195-AF28657E85B5}" type="presOf" srcId="{BAC77E6F-3CF2-4D7A-9773-A3F6507C9609}" destId="{BA891EAD-6121-4EAB-BF45-D80A4E350CC8}" srcOrd="1" destOrd="0" presId="urn:microsoft.com/office/officeart/2005/8/layout/orgChart1"/>
    <dgm:cxn modelId="{4BDB2241-D0CF-4943-8F16-73805D7E7BF0}" type="presOf" srcId="{705D44C5-5281-4C10-8563-342BF72A39BF}" destId="{C629D3C2-6BFE-4B0B-B51B-327E6784AB10}" srcOrd="1" destOrd="0" presId="urn:microsoft.com/office/officeart/2005/8/layout/orgChart1"/>
    <dgm:cxn modelId="{B7A016FE-C6F0-4B15-BB11-F5D4CA2DAEF5}" type="presOf" srcId="{FB15C6ED-F350-47DB-BC49-6CFB690B4B12}" destId="{11339D51-0103-4D32-9261-E04F0E776A14}" srcOrd="0" destOrd="0" presId="urn:microsoft.com/office/officeart/2005/8/layout/orgChart1"/>
    <dgm:cxn modelId="{305BF936-95D7-4F3B-A845-59725A79F13A}" type="presOf" srcId="{D91EBEF4-BB89-47D5-93B9-7EEC0E8D99E0}" destId="{3B0DD811-8CE3-4278-AE9E-8BE87C5A4B56}" srcOrd="0" destOrd="0" presId="urn:microsoft.com/office/officeart/2005/8/layout/orgChart1"/>
    <dgm:cxn modelId="{9B48FFAE-AF03-4FD9-B1D3-04FC840D32F8}" type="presOf" srcId="{4D580476-BFC7-4C8E-AC8A-49C58503BF4C}" destId="{B61A7CA9-8A4F-4BAE-BAE4-45EFEE68E5BC}" srcOrd="0" destOrd="0" presId="urn:microsoft.com/office/officeart/2005/8/layout/orgChart1"/>
    <dgm:cxn modelId="{F833B02E-4572-4019-AF3D-2484C95AE55C}" type="presOf" srcId="{ADF39C5E-F543-49EB-B064-3348A093352B}" destId="{28146F36-4445-4A90-9886-1A191540AB62}" srcOrd="0" destOrd="0" presId="urn:microsoft.com/office/officeart/2005/8/layout/orgChart1"/>
    <dgm:cxn modelId="{6404264A-026E-480D-B022-3F9DD8148783}" type="presOf" srcId="{2AA14F32-D6FB-4A22-97FC-3753A51BDD71}" destId="{0FDADBBD-55C2-4BFB-BE84-F676572D49CD}" srcOrd="0" destOrd="0" presId="urn:microsoft.com/office/officeart/2005/8/layout/orgChart1"/>
    <dgm:cxn modelId="{6DA788A7-FD9F-4C15-BFC9-403DF6E9CFDA}" srcId="{19A7B71F-87AC-426C-9255-9A598AE46DD0}" destId="{BAC77E6F-3CF2-4D7A-9773-A3F6507C9609}" srcOrd="0" destOrd="0" parTransId="{84938EAD-77AB-4734-9C30-3AE17873CE76}" sibTransId="{BBC83A54-37E7-48AC-9870-85684A9568AE}"/>
    <dgm:cxn modelId="{1DD39802-FE06-4078-9873-43E7F3BCB9DF}" srcId="{BC57CB6C-31E2-4B6A-BE0D-65BD92CBED7F}" destId="{7091E59E-9D78-47C3-9381-76B0F2F60CED}" srcOrd="1" destOrd="0" parTransId="{1FE62172-B9AF-403F-A234-AAB82FE9B2A7}" sibTransId="{17E6A0EA-6247-43F3-821D-79F9E6EE5852}"/>
    <dgm:cxn modelId="{635A5EBA-5F04-48A7-8868-82B2AF4F57ED}" type="presOf" srcId="{BEF755CE-B988-4F5A-B8D8-6B31312E9E73}" destId="{9CED606F-ECE6-4EA2-BFC8-6BABEE36AEC9}" srcOrd="0" destOrd="0" presId="urn:microsoft.com/office/officeart/2005/8/layout/orgChart1"/>
    <dgm:cxn modelId="{C517A35F-00E5-49BA-899D-A7E1FFF1688B}" type="presOf" srcId="{BC57CB6C-31E2-4B6A-BE0D-65BD92CBED7F}" destId="{625AC719-B9CD-4242-BA3E-5BDF7CF84ADC}" srcOrd="1" destOrd="0" presId="urn:microsoft.com/office/officeart/2005/8/layout/orgChart1"/>
    <dgm:cxn modelId="{54061214-0850-4D69-B8BD-E7886E86F463}" type="presOf" srcId="{A9268816-DCC7-4B92-9ACB-5B11A86BE803}" destId="{C5C653C3-6779-4C4E-BBA0-36FA042D51EC}" srcOrd="0" destOrd="0" presId="urn:microsoft.com/office/officeart/2005/8/layout/orgChart1"/>
    <dgm:cxn modelId="{1CCB60C0-6174-44ED-A58F-F738C76B25EC}" srcId="{BAC77E6F-3CF2-4D7A-9773-A3F6507C9609}" destId="{D91EBEF4-BB89-47D5-93B9-7EEC0E8D99E0}" srcOrd="0" destOrd="0" parTransId="{ADF39C5E-F543-49EB-B064-3348A093352B}" sibTransId="{79D0523C-D905-4E66-8B9A-3EE00D6A9970}"/>
    <dgm:cxn modelId="{86D8185A-3AB1-4C92-A7DB-0D9A0F9D8DF1}" type="presOf" srcId="{BAC77E6F-3CF2-4D7A-9773-A3F6507C9609}" destId="{5917467E-8978-411D-8556-FB872ABB980C}" srcOrd="0" destOrd="0" presId="urn:microsoft.com/office/officeart/2005/8/layout/orgChart1"/>
    <dgm:cxn modelId="{06D635E3-9408-4256-ABAD-BA536359E0F7}" type="presOf" srcId="{34B8E26E-5CB9-407B-BAB8-5F8A33EF5370}" destId="{00B0ABFE-BDA2-4BD3-941E-78C68D4B4832}" srcOrd="0" destOrd="0" presId="urn:microsoft.com/office/officeart/2005/8/layout/orgChart1"/>
    <dgm:cxn modelId="{A538D0DC-4D42-49B8-AA70-C0A6AE4E7BD1}" type="presOf" srcId="{705D44C5-5281-4C10-8563-342BF72A39BF}" destId="{23AB1073-05BF-463B-B628-344EBCFD3C63}" srcOrd="0" destOrd="0" presId="urn:microsoft.com/office/officeart/2005/8/layout/orgChart1"/>
    <dgm:cxn modelId="{057A29B9-4895-410A-9C38-071F4921D8DA}" type="presOf" srcId="{BC57CB6C-31E2-4B6A-BE0D-65BD92CBED7F}" destId="{C3CF4B4D-4BE9-4035-BAE4-5921E2CD866B}" srcOrd="0" destOrd="0" presId="urn:microsoft.com/office/officeart/2005/8/layout/orgChart1"/>
    <dgm:cxn modelId="{81C05E24-2068-4785-B951-FE76CE14676D}" type="presOf" srcId="{7091E59E-9D78-47C3-9381-76B0F2F60CED}" destId="{04CE8295-4342-46E5-A8B7-238FE799AE7D}" srcOrd="1" destOrd="0" presId="urn:microsoft.com/office/officeart/2005/8/layout/orgChart1"/>
    <dgm:cxn modelId="{50BFE699-7373-4A9C-9E58-1D3CF96E8E18}" srcId="{4D580476-BFC7-4C8E-AC8A-49C58503BF4C}" destId="{19A7B71F-87AC-426C-9255-9A598AE46DD0}" srcOrd="0" destOrd="0" parTransId="{38638D6D-4B6B-452C-BF62-559441DC337B}" sibTransId="{C98F5238-7859-4691-901A-F67EEB2F0398}"/>
    <dgm:cxn modelId="{B1867726-1D04-480B-9917-28D2DD7B09F7}" srcId="{BAC77E6F-3CF2-4D7A-9773-A3F6507C9609}" destId="{705D44C5-5281-4C10-8563-342BF72A39BF}" srcOrd="1" destOrd="0" parTransId="{2AA14F32-D6FB-4A22-97FC-3753A51BDD71}" sibTransId="{1F1DD553-100C-4B9D-9365-6137FDE6FE6D}"/>
    <dgm:cxn modelId="{9D01398E-131D-4A86-A7A1-3E2318EE6EF1}" type="presOf" srcId="{7091E59E-9D78-47C3-9381-76B0F2F60CED}" destId="{D295DBCE-30DC-4C2F-AB65-C22A92336F00}" srcOrd="0" destOrd="0" presId="urn:microsoft.com/office/officeart/2005/8/layout/orgChart1"/>
    <dgm:cxn modelId="{A492B814-BF3C-4421-8890-2B6066F8534A}" srcId="{19A7B71F-87AC-426C-9255-9A598AE46DD0}" destId="{BC57CB6C-31E2-4B6A-BE0D-65BD92CBED7F}" srcOrd="1" destOrd="0" parTransId="{63AA82A8-858A-4799-B15A-D9C511743FD6}" sibTransId="{5FABB2D0-8914-4A94-A4D6-D647A1C2A865}"/>
    <dgm:cxn modelId="{F69ED220-3CC3-4BDB-87B9-9495499C6050}" type="presParOf" srcId="{B61A7CA9-8A4F-4BAE-BAE4-45EFEE68E5BC}" destId="{3F098295-56C2-489D-95FD-60359D3FC6E5}" srcOrd="0" destOrd="0" presId="urn:microsoft.com/office/officeart/2005/8/layout/orgChart1"/>
    <dgm:cxn modelId="{DF3CA47A-95B2-4D00-B8FB-E7205D4AB55B}" type="presParOf" srcId="{3F098295-56C2-489D-95FD-60359D3FC6E5}" destId="{EFDA48BE-A1B5-40C0-B79C-1DF0E456406B}" srcOrd="0" destOrd="0" presId="urn:microsoft.com/office/officeart/2005/8/layout/orgChart1"/>
    <dgm:cxn modelId="{BA742CE4-7916-49B2-A084-26EFD7FCA4F3}" type="presParOf" srcId="{EFDA48BE-A1B5-40C0-B79C-1DF0E456406B}" destId="{0A8A607D-83E9-47A6-BB1B-674B64E04A67}" srcOrd="0" destOrd="0" presId="urn:microsoft.com/office/officeart/2005/8/layout/orgChart1"/>
    <dgm:cxn modelId="{ED85B2D0-A457-461B-8907-E2D0DBEFCBCC}" type="presParOf" srcId="{EFDA48BE-A1B5-40C0-B79C-1DF0E456406B}" destId="{420128D5-6555-499F-B5CC-DAB03A21FD74}" srcOrd="1" destOrd="0" presId="urn:microsoft.com/office/officeart/2005/8/layout/orgChart1"/>
    <dgm:cxn modelId="{A351FCE4-B728-4F75-9061-830547429DF7}" type="presParOf" srcId="{3F098295-56C2-489D-95FD-60359D3FC6E5}" destId="{FE2045D2-5BEE-4592-9932-DC4805DD744B}" srcOrd="1" destOrd="0" presId="urn:microsoft.com/office/officeart/2005/8/layout/orgChart1"/>
    <dgm:cxn modelId="{58B92FF7-499E-4519-96CD-EA0CD2E8FBCA}" type="presParOf" srcId="{FE2045D2-5BEE-4592-9932-DC4805DD744B}" destId="{06A7A777-9232-4468-B51A-47DDE6ECDB12}" srcOrd="0" destOrd="0" presId="urn:microsoft.com/office/officeart/2005/8/layout/orgChart1"/>
    <dgm:cxn modelId="{678F713C-EB7F-49A2-9CE9-E27E70B57122}" type="presParOf" srcId="{FE2045D2-5BEE-4592-9932-DC4805DD744B}" destId="{CA541540-36B2-4FD2-827A-EFB0106DF702}" srcOrd="1" destOrd="0" presId="urn:microsoft.com/office/officeart/2005/8/layout/orgChart1"/>
    <dgm:cxn modelId="{48756FD1-5CA2-45E7-9C96-87E10BB22B0F}" type="presParOf" srcId="{CA541540-36B2-4FD2-827A-EFB0106DF702}" destId="{5D7FA09E-C30E-4492-9FB2-A4BCEEAB0C43}" srcOrd="0" destOrd="0" presId="urn:microsoft.com/office/officeart/2005/8/layout/orgChart1"/>
    <dgm:cxn modelId="{578706EC-63E7-4469-B231-7DC9D8E0466B}" type="presParOf" srcId="{5D7FA09E-C30E-4492-9FB2-A4BCEEAB0C43}" destId="{5917467E-8978-411D-8556-FB872ABB980C}" srcOrd="0" destOrd="0" presId="urn:microsoft.com/office/officeart/2005/8/layout/orgChart1"/>
    <dgm:cxn modelId="{6A5132FD-DE86-459A-AB53-829466D0BEAD}" type="presParOf" srcId="{5D7FA09E-C30E-4492-9FB2-A4BCEEAB0C43}" destId="{BA891EAD-6121-4EAB-BF45-D80A4E350CC8}" srcOrd="1" destOrd="0" presId="urn:microsoft.com/office/officeart/2005/8/layout/orgChart1"/>
    <dgm:cxn modelId="{338F5811-08D9-485A-8E7D-2B18263AEF84}" type="presParOf" srcId="{CA541540-36B2-4FD2-827A-EFB0106DF702}" destId="{0ACF1F7F-5D29-48B0-84A4-A4CD9E416E47}" srcOrd="1" destOrd="0" presId="urn:microsoft.com/office/officeart/2005/8/layout/orgChart1"/>
    <dgm:cxn modelId="{C52F517B-A47F-4544-B411-FDC9710077F9}" type="presParOf" srcId="{0ACF1F7F-5D29-48B0-84A4-A4CD9E416E47}" destId="{28146F36-4445-4A90-9886-1A191540AB62}" srcOrd="0" destOrd="0" presId="urn:microsoft.com/office/officeart/2005/8/layout/orgChart1"/>
    <dgm:cxn modelId="{48F8DCBB-B426-465B-9F04-F95CC1FE081A}" type="presParOf" srcId="{0ACF1F7F-5D29-48B0-84A4-A4CD9E416E47}" destId="{FF53457D-2909-40AF-B297-4425AD1576D8}" srcOrd="1" destOrd="0" presId="urn:microsoft.com/office/officeart/2005/8/layout/orgChart1"/>
    <dgm:cxn modelId="{270A7C8F-6DA8-45BC-A972-8B007A3209F5}" type="presParOf" srcId="{FF53457D-2909-40AF-B297-4425AD1576D8}" destId="{EACE2A41-00A7-410A-802A-4BAEE1379427}" srcOrd="0" destOrd="0" presId="urn:microsoft.com/office/officeart/2005/8/layout/orgChart1"/>
    <dgm:cxn modelId="{1D4904A1-3786-4FE3-840A-F59A7B45724C}" type="presParOf" srcId="{EACE2A41-00A7-410A-802A-4BAEE1379427}" destId="{3B0DD811-8CE3-4278-AE9E-8BE87C5A4B56}" srcOrd="0" destOrd="0" presId="urn:microsoft.com/office/officeart/2005/8/layout/orgChart1"/>
    <dgm:cxn modelId="{34ED68C5-22BC-4E42-B640-6C7560B43364}" type="presParOf" srcId="{EACE2A41-00A7-410A-802A-4BAEE1379427}" destId="{C2DC6E63-2CE0-479A-B7B5-730E42BB300A}" srcOrd="1" destOrd="0" presId="urn:microsoft.com/office/officeart/2005/8/layout/orgChart1"/>
    <dgm:cxn modelId="{D61CFC2B-EF19-4B7D-AA9C-21B172A7F486}" type="presParOf" srcId="{FF53457D-2909-40AF-B297-4425AD1576D8}" destId="{F0B980DF-9CB9-4830-92CF-E7DF8CBD781A}" srcOrd="1" destOrd="0" presId="urn:microsoft.com/office/officeart/2005/8/layout/orgChart1"/>
    <dgm:cxn modelId="{FD7C074E-CBA5-4F49-BA0F-E0F3A344314C}" type="presParOf" srcId="{FF53457D-2909-40AF-B297-4425AD1576D8}" destId="{AFBC9284-2D79-4D39-AD09-38CE0F2D16AD}" srcOrd="2" destOrd="0" presId="urn:microsoft.com/office/officeart/2005/8/layout/orgChart1"/>
    <dgm:cxn modelId="{4D7FB111-9DC2-4456-B976-0FB65B6F0025}" type="presParOf" srcId="{0ACF1F7F-5D29-48B0-84A4-A4CD9E416E47}" destId="{0FDADBBD-55C2-4BFB-BE84-F676572D49CD}" srcOrd="2" destOrd="0" presId="urn:microsoft.com/office/officeart/2005/8/layout/orgChart1"/>
    <dgm:cxn modelId="{5BB258CF-FA7B-41DD-B513-F925286BAB62}" type="presParOf" srcId="{0ACF1F7F-5D29-48B0-84A4-A4CD9E416E47}" destId="{6ACC1FCC-D5E3-49AB-899F-8DB06E667D00}" srcOrd="3" destOrd="0" presId="urn:microsoft.com/office/officeart/2005/8/layout/orgChart1"/>
    <dgm:cxn modelId="{641FB72F-F644-477E-9554-3EE0E61D02D2}" type="presParOf" srcId="{6ACC1FCC-D5E3-49AB-899F-8DB06E667D00}" destId="{5B033571-925D-4CED-A3A1-C3AD065A9125}" srcOrd="0" destOrd="0" presId="urn:microsoft.com/office/officeart/2005/8/layout/orgChart1"/>
    <dgm:cxn modelId="{9EA7FF72-EC17-4475-98AA-4A15A3174CEC}" type="presParOf" srcId="{5B033571-925D-4CED-A3A1-C3AD065A9125}" destId="{23AB1073-05BF-463B-B628-344EBCFD3C63}" srcOrd="0" destOrd="0" presId="urn:microsoft.com/office/officeart/2005/8/layout/orgChart1"/>
    <dgm:cxn modelId="{263FD3A9-A343-44BD-A3B2-EFA95A942AB3}" type="presParOf" srcId="{5B033571-925D-4CED-A3A1-C3AD065A9125}" destId="{C629D3C2-6BFE-4B0B-B51B-327E6784AB10}" srcOrd="1" destOrd="0" presId="urn:microsoft.com/office/officeart/2005/8/layout/orgChart1"/>
    <dgm:cxn modelId="{F79FADAF-192D-451E-8340-55A1FAD8509C}" type="presParOf" srcId="{6ACC1FCC-D5E3-49AB-899F-8DB06E667D00}" destId="{6E5AAE84-4D92-4B2F-8155-08163A21EDB2}" srcOrd="1" destOrd="0" presId="urn:microsoft.com/office/officeart/2005/8/layout/orgChart1"/>
    <dgm:cxn modelId="{F2DB33FC-E42C-4499-A276-C0796FE841CE}" type="presParOf" srcId="{6ACC1FCC-D5E3-49AB-899F-8DB06E667D00}" destId="{380D1FBD-8E16-4F69-A6DC-042B5DE57363}" srcOrd="2" destOrd="0" presId="urn:microsoft.com/office/officeart/2005/8/layout/orgChart1"/>
    <dgm:cxn modelId="{D37A2985-C4E9-429C-BEFF-D25111FA3062}" type="presParOf" srcId="{0ACF1F7F-5D29-48B0-84A4-A4CD9E416E47}" destId="{00B0ABFE-BDA2-4BD3-941E-78C68D4B4832}" srcOrd="4" destOrd="0" presId="urn:microsoft.com/office/officeart/2005/8/layout/orgChart1"/>
    <dgm:cxn modelId="{BDFF5E04-4FE0-48BE-B03C-F7EFBA8B53D2}" type="presParOf" srcId="{0ACF1F7F-5D29-48B0-84A4-A4CD9E416E47}" destId="{B711CC8A-DA14-4D41-84BA-22AB67E69C57}" srcOrd="5" destOrd="0" presId="urn:microsoft.com/office/officeart/2005/8/layout/orgChart1"/>
    <dgm:cxn modelId="{6C11F44C-3E91-4ACE-B1B9-8CF4A1C93A6B}" type="presParOf" srcId="{B711CC8A-DA14-4D41-84BA-22AB67E69C57}" destId="{D94545FC-A498-4039-AB03-72E3DA1A5E05}" srcOrd="0" destOrd="0" presId="urn:microsoft.com/office/officeart/2005/8/layout/orgChart1"/>
    <dgm:cxn modelId="{8CD406A0-54AF-4BA1-AA5A-EB24CF773138}" type="presParOf" srcId="{D94545FC-A498-4039-AB03-72E3DA1A5E05}" destId="{C5C653C3-6779-4C4E-BBA0-36FA042D51EC}" srcOrd="0" destOrd="0" presId="urn:microsoft.com/office/officeart/2005/8/layout/orgChart1"/>
    <dgm:cxn modelId="{C89ABB6E-D8BB-4492-9F02-13EEAA165E90}" type="presParOf" srcId="{D94545FC-A498-4039-AB03-72E3DA1A5E05}" destId="{272C12D8-4D40-46E1-A821-EEA26A953573}" srcOrd="1" destOrd="0" presId="urn:microsoft.com/office/officeart/2005/8/layout/orgChart1"/>
    <dgm:cxn modelId="{E24F32B7-6393-46A1-88D2-A49EB85089CD}" type="presParOf" srcId="{B711CC8A-DA14-4D41-84BA-22AB67E69C57}" destId="{61EB4EC0-2194-4D9A-B405-D1016C4CD16E}" srcOrd="1" destOrd="0" presId="urn:microsoft.com/office/officeart/2005/8/layout/orgChart1"/>
    <dgm:cxn modelId="{24166CAF-520E-4579-8C91-56565DC48AD9}" type="presParOf" srcId="{B711CC8A-DA14-4D41-84BA-22AB67E69C57}" destId="{D86A37EE-2CF4-4C63-90FA-F9A9BA93B16E}" srcOrd="2" destOrd="0" presId="urn:microsoft.com/office/officeart/2005/8/layout/orgChart1"/>
    <dgm:cxn modelId="{E50755D5-CDF0-484E-B17D-FF649A275126}" type="presParOf" srcId="{CA541540-36B2-4FD2-827A-EFB0106DF702}" destId="{7A3319C9-E595-4F18-9CB4-428CB54ED857}" srcOrd="2" destOrd="0" presId="urn:microsoft.com/office/officeart/2005/8/layout/orgChart1"/>
    <dgm:cxn modelId="{5EBF77EE-10B8-425D-BC0C-1DC9D4EA5046}" type="presParOf" srcId="{FE2045D2-5BEE-4592-9932-DC4805DD744B}" destId="{B46FE9FE-7465-4CBD-B16A-FB4ECBF514BC}" srcOrd="2" destOrd="0" presId="urn:microsoft.com/office/officeart/2005/8/layout/orgChart1"/>
    <dgm:cxn modelId="{3363A65A-94C6-411D-B5C0-EEC141684B5F}" type="presParOf" srcId="{FE2045D2-5BEE-4592-9932-DC4805DD744B}" destId="{1365E240-3A1A-4BB3-9B10-28582844DC98}" srcOrd="3" destOrd="0" presId="urn:microsoft.com/office/officeart/2005/8/layout/orgChart1"/>
    <dgm:cxn modelId="{E9816CD7-D0A6-4E9D-948F-19DD0B6101FF}" type="presParOf" srcId="{1365E240-3A1A-4BB3-9B10-28582844DC98}" destId="{D3F4426D-AF1E-44ED-8363-FE0557D61F6A}" srcOrd="0" destOrd="0" presId="urn:microsoft.com/office/officeart/2005/8/layout/orgChart1"/>
    <dgm:cxn modelId="{9C919022-16E9-43D0-8781-ECFD74244874}" type="presParOf" srcId="{D3F4426D-AF1E-44ED-8363-FE0557D61F6A}" destId="{C3CF4B4D-4BE9-4035-BAE4-5921E2CD866B}" srcOrd="0" destOrd="0" presId="urn:microsoft.com/office/officeart/2005/8/layout/orgChart1"/>
    <dgm:cxn modelId="{3A9BDBE8-E751-4485-8873-EE68B31F25F2}" type="presParOf" srcId="{D3F4426D-AF1E-44ED-8363-FE0557D61F6A}" destId="{625AC719-B9CD-4242-BA3E-5BDF7CF84ADC}" srcOrd="1" destOrd="0" presId="urn:microsoft.com/office/officeart/2005/8/layout/orgChart1"/>
    <dgm:cxn modelId="{76AC0AB5-8F11-403C-A526-699B94B7409D}" type="presParOf" srcId="{1365E240-3A1A-4BB3-9B10-28582844DC98}" destId="{8809B041-B337-4B6A-AEC3-739F1CDDCAE3}" srcOrd="1" destOrd="0" presId="urn:microsoft.com/office/officeart/2005/8/layout/orgChart1"/>
    <dgm:cxn modelId="{928B7C19-042C-430B-9DD9-6C8695B9EC64}" type="presParOf" srcId="{8809B041-B337-4B6A-AEC3-739F1CDDCAE3}" destId="{9CED606F-ECE6-4EA2-BFC8-6BABEE36AEC9}" srcOrd="0" destOrd="0" presId="urn:microsoft.com/office/officeart/2005/8/layout/orgChart1"/>
    <dgm:cxn modelId="{FC97221D-0250-4285-AA8C-D950CF7B8772}" type="presParOf" srcId="{8809B041-B337-4B6A-AEC3-739F1CDDCAE3}" destId="{B3EA3284-7180-4637-9F2F-F86D5A306BC1}" srcOrd="1" destOrd="0" presId="urn:microsoft.com/office/officeart/2005/8/layout/orgChart1"/>
    <dgm:cxn modelId="{3C1B0819-F179-4029-801B-BC7DBC6D2E35}" type="presParOf" srcId="{B3EA3284-7180-4637-9F2F-F86D5A306BC1}" destId="{8F8F3944-ACA3-439F-A825-0B026DE0EE89}" srcOrd="0" destOrd="0" presId="urn:microsoft.com/office/officeart/2005/8/layout/orgChart1"/>
    <dgm:cxn modelId="{5C17F5D1-6152-42C7-BBA2-4B3AC64DE58D}" type="presParOf" srcId="{8F8F3944-ACA3-439F-A825-0B026DE0EE89}" destId="{11339D51-0103-4D32-9261-E04F0E776A14}" srcOrd="0" destOrd="0" presId="urn:microsoft.com/office/officeart/2005/8/layout/orgChart1"/>
    <dgm:cxn modelId="{2E912950-93B3-4DAB-80A7-592778FFA0C1}" type="presParOf" srcId="{8F8F3944-ACA3-439F-A825-0B026DE0EE89}" destId="{88C19768-F61D-4892-A3FD-8C55AD071907}" srcOrd="1" destOrd="0" presId="urn:microsoft.com/office/officeart/2005/8/layout/orgChart1"/>
    <dgm:cxn modelId="{1F8BA638-2BAA-4850-A41D-CFAEBD8C9DEE}" type="presParOf" srcId="{B3EA3284-7180-4637-9F2F-F86D5A306BC1}" destId="{58181C9D-3AEC-4C8B-B001-C00C11CDAB08}" srcOrd="1" destOrd="0" presId="urn:microsoft.com/office/officeart/2005/8/layout/orgChart1"/>
    <dgm:cxn modelId="{759D34DD-8EFA-416D-96DA-11ADA56B5268}" type="presParOf" srcId="{B3EA3284-7180-4637-9F2F-F86D5A306BC1}" destId="{DCF1CD34-EBF7-4B87-9DFD-921FECFE8E25}" srcOrd="2" destOrd="0" presId="urn:microsoft.com/office/officeart/2005/8/layout/orgChart1"/>
    <dgm:cxn modelId="{4EF48E68-878B-486C-88C6-2602680550BA}" type="presParOf" srcId="{8809B041-B337-4B6A-AEC3-739F1CDDCAE3}" destId="{1A4446E6-9B19-40C3-9A25-43121DE8650D}" srcOrd="2" destOrd="0" presId="urn:microsoft.com/office/officeart/2005/8/layout/orgChart1"/>
    <dgm:cxn modelId="{B6F9A656-DA3B-4BC2-9A49-4960F8A35ED5}" type="presParOf" srcId="{8809B041-B337-4B6A-AEC3-739F1CDDCAE3}" destId="{05E72272-BD2A-4133-8B7B-A59A26B32E73}" srcOrd="3" destOrd="0" presId="urn:microsoft.com/office/officeart/2005/8/layout/orgChart1"/>
    <dgm:cxn modelId="{F4099EF0-B695-4C5A-8E32-41FD1D3BB3BD}" type="presParOf" srcId="{05E72272-BD2A-4133-8B7B-A59A26B32E73}" destId="{4395EC4C-281A-4B17-81A0-07D68ED90F4C}" srcOrd="0" destOrd="0" presId="urn:microsoft.com/office/officeart/2005/8/layout/orgChart1"/>
    <dgm:cxn modelId="{E90DBE21-A86D-42FB-BE07-090AB5DD00A6}" type="presParOf" srcId="{4395EC4C-281A-4B17-81A0-07D68ED90F4C}" destId="{D295DBCE-30DC-4C2F-AB65-C22A92336F00}" srcOrd="0" destOrd="0" presId="urn:microsoft.com/office/officeart/2005/8/layout/orgChart1"/>
    <dgm:cxn modelId="{4B2F4E30-F6EB-476C-BBFB-9CFA07E11CEB}" type="presParOf" srcId="{4395EC4C-281A-4B17-81A0-07D68ED90F4C}" destId="{04CE8295-4342-46E5-A8B7-238FE799AE7D}" srcOrd="1" destOrd="0" presId="urn:microsoft.com/office/officeart/2005/8/layout/orgChart1"/>
    <dgm:cxn modelId="{90915FF6-45AD-49F8-9459-80D49D0DA896}" type="presParOf" srcId="{05E72272-BD2A-4133-8B7B-A59A26B32E73}" destId="{BE16A741-0C53-463F-8FD3-0BBFBE295AA9}" srcOrd="1" destOrd="0" presId="urn:microsoft.com/office/officeart/2005/8/layout/orgChart1"/>
    <dgm:cxn modelId="{EE1E06B9-6B50-4C3E-A69E-E05F1923C343}" type="presParOf" srcId="{05E72272-BD2A-4133-8B7B-A59A26B32E73}" destId="{3531C50B-09F7-4871-AF7F-34BA5FCB1473}" srcOrd="2" destOrd="0" presId="urn:microsoft.com/office/officeart/2005/8/layout/orgChart1"/>
    <dgm:cxn modelId="{4118D73D-88BE-4FFA-81E8-1CB883718A6B}" type="presParOf" srcId="{1365E240-3A1A-4BB3-9B10-28582844DC98}" destId="{A208FB8E-9E2B-4152-96ED-B2A085185404}" srcOrd="2" destOrd="0" presId="urn:microsoft.com/office/officeart/2005/8/layout/orgChart1"/>
    <dgm:cxn modelId="{B63D5BFA-F372-4AB7-BAED-390E447F0573}" type="presParOf" srcId="{3F098295-56C2-489D-95FD-60359D3FC6E5}" destId="{3ABAFC86-685B-4180-AB08-F61071B2EA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219F09-AC38-41F2-9D7C-1F9EC12EFB0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D73DFF-E0C3-4A86-ABFB-6413FB410FEA}">
      <dgm:prSet phldrT="[Texte]" custT="1"/>
      <dgm:spPr/>
      <dgm:t>
        <a:bodyPr/>
        <a:lstStyle/>
        <a:p>
          <a:r>
            <a:rPr lang="fr-FR" sz="2000" dirty="0" smtClean="0"/>
            <a:t>Visuel</a:t>
          </a:r>
          <a:endParaRPr lang="fr-FR" sz="2000" dirty="0"/>
        </a:p>
      </dgm:t>
    </dgm:pt>
    <dgm:pt modelId="{846047F0-2FE6-475C-827E-3221203EA0CF}" type="parTrans" cxnId="{22D3283B-A399-4699-AD1E-022B16C92B3D}">
      <dgm:prSet/>
      <dgm:spPr/>
      <dgm:t>
        <a:bodyPr/>
        <a:lstStyle/>
        <a:p>
          <a:endParaRPr lang="fr-FR" sz="2000"/>
        </a:p>
      </dgm:t>
    </dgm:pt>
    <dgm:pt modelId="{20EAED36-E9C6-499B-B2D5-2CD8501B140E}" type="sibTrans" cxnId="{22D3283B-A399-4699-AD1E-022B16C92B3D}">
      <dgm:prSet/>
      <dgm:spPr/>
      <dgm:t>
        <a:bodyPr/>
        <a:lstStyle/>
        <a:p>
          <a:endParaRPr lang="fr-FR" sz="2000"/>
        </a:p>
      </dgm:t>
    </dgm:pt>
    <dgm:pt modelId="{A3F1FAF4-102C-4E44-94A7-5752C165D732}">
      <dgm:prSet phldrT="[Texte]" custT="1"/>
      <dgm:spPr/>
      <dgm:t>
        <a:bodyPr/>
        <a:lstStyle/>
        <a:p>
          <a:r>
            <a:rPr lang="fr-FR" sz="2000" dirty="0" smtClean="0"/>
            <a:t>Utilisation d’un </a:t>
          </a:r>
          <a:r>
            <a:rPr lang="fr-FR" sz="2000" dirty="0" err="1" smtClean="0"/>
            <a:t>template</a:t>
          </a:r>
          <a:endParaRPr lang="fr-FR" sz="2000" dirty="0"/>
        </a:p>
      </dgm:t>
    </dgm:pt>
    <dgm:pt modelId="{35BF91EE-A449-4A87-9EFC-6E692A6498C5}" type="parTrans" cxnId="{FB4F77FE-4943-489D-B262-D57009DB929A}">
      <dgm:prSet/>
      <dgm:spPr/>
      <dgm:t>
        <a:bodyPr/>
        <a:lstStyle/>
        <a:p>
          <a:endParaRPr lang="fr-FR" sz="2000"/>
        </a:p>
      </dgm:t>
    </dgm:pt>
    <dgm:pt modelId="{86379EEA-09B4-4B7F-A8A4-4C8E2F38E462}" type="sibTrans" cxnId="{FB4F77FE-4943-489D-B262-D57009DB929A}">
      <dgm:prSet/>
      <dgm:spPr/>
      <dgm:t>
        <a:bodyPr/>
        <a:lstStyle/>
        <a:p>
          <a:endParaRPr lang="fr-FR" sz="2000"/>
        </a:p>
      </dgm:t>
    </dgm:pt>
    <dgm:pt modelId="{BF508E4E-A070-46BF-8FCD-1C20D4ED07D0}">
      <dgm:prSet phldrT="[Texte]" custT="1"/>
      <dgm:spPr/>
      <dgm:t>
        <a:bodyPr/>
        <a:lstStyle/>
        <a:p>
          <a:r>
            <a:rPr lang="fr-FR" sz="2000" dirty="0" smtClean="0"/>
            <a:t>Fonctionnel</a:t>
          </a:r>
          <a:endParaRPr lang="fr-FR" sz="2000" dirty="0"/>
        </a:p>
      </dgm:t>
    </dgm:pt>
    <dgm:pt modelId="{45E140E0-9C63-48FC-8C22-357EB6754E35}" type="parTrans" cxnId="{5B00E1CA-C1EA-44EC-8D5C-C832C8C5091A}">
      <dgm:prSet/>
      <dgm:spPr/>
      <dgm:t>
        <a:bodyPr/>
        <a:lstStyle/>
        <a:p>
          <a:endParaRPr lang="fr-FR" sz="2000"/>
        </a:p>
      </dgm:t>
    </dgm:pt>
    <dgm:pt modelId="{5F05E6D9-03BC-45EE-AE4D-3EF0AF25D155}" type="sibTrans" cxnId="{5B00E1CA-C1EA-44EC-8D5C-C832C8C5091A}">
      <dgm:prSet/>
      <dgm:spPr/>
      <dgm:t>
        <a:bodyPr/>
        <a:lstStyle/>
        <a:p>
          <a:endParaRPr lang="fr-FR" sz="2000"/>
        </a:p>
      </dgm:t>
    </dgm:pt>
    <dgm:pt modelId="{57162D32-7307-4079-BF81-43183F76961A}">
      <dgm:prSet phldrT="[Texte]" custT="1"/>
      <dgm:spPr/>
      <dgm:t>
        <a:bodyPr/>
        <a:lstStyle/>
        <a:p>
          <a:r>
            <a:rPr lang="fr-FR" sz="2000" dirty="0" smtClean="0"/>
            <a:t>Ajout de la lecture de données </a:t>
          </a:r>
          <a:r>
            <a:rPr lang="fr-FR" sz="2000" dirty="0" err="1" smtClean="0"/>
            <a:t>json</a:t>
          </a:r>
          <a:endParaRPr lang="fr-FR" sz="2000" dirty="0"/>
        </a:p>
      </dgm:t>
    </dgm:pt>
    <dgm:pt modelId="{12D1CF61-61E4-4682-9A10-B5B51A1DA35E}" type="parTrans" cxnId="{6F314B5C-7818-421A-881D-10089D4D12D9}">
      <dgm:prSet/>
      <dgm:spPr/>
      <dgm:t>
        <a:bodyPr/>
        <a:lstStyle/>
        <a:p>
          <a:endParaRPr lang="fr-FR" sz="2000"/>
        </a:p>
      </dgm:t>
    </dgm:pt>
    <dgm:pt modelId="{F811BAF9-386B-4922-A621-96BF359ABA7E}" type="sibTrans" cxnId="{6F314B5C-7818-421A-881D-10089D4D12D9}">
      <dgm:prSet/>
      <dgm:spPr/>
      <dgm:t>
        <a:bodyPr/>
        <a:lstStyle/>
        <a:p>
          <a:endParaRPr lang="fr-FR" sz="2000"/>
        </a:p>
      </dgm:t>
    </dgm:pt>
    <dgm:pt modelId="{9FD55712-8245-42B0-ADED-31C66CA12172}">
      <dgm:prSet phldrT="[Texte]" custT="1"/>
      <dgm:spPr/>
      <dgm:t>
        <a:bodyPr/>
        <a:lstStyle/>
        <a:p>
          <a:r>
            <a:rPr lang="fr-FR" sz="2000" dirty="0" smtClean="0"/>
            <a:t>Difficultés</a:t>
          </a:r>
          <a:endParaRPr lang="fr-FR" sz="2000" dirty="0"/>
        </a:p>
      </dgm:t>
    </dgm:pt>
    <dgm:pt modelId="{3D12A513-1EFD-4905-AA9E-E66CAB4E9743}" type="parTrans" cxnId="{8DF67078-34C2-45BA-B72C-66A7FBCC5264}">
      <dgm:prSet/>
      <dgm:spPr/>
      <dgm:t>
        <a:bodyPr/>
        <a:lstStyle/>
        <a:p>
          <a:endParaRPr lang="fr-FR" sz="2000"/>
        </a:p>
      </dgm:t>
    </dgm:pt>
    <dgm:pt modelId="{66EDDE8E-1DE4-43B2-AD98-1AAFA76EE886}" type="sibTrans" cxnId="{8DF67078-34C2-45BA-B72C-66A7FBCC5264}">
      <dgm:prSet/>
      <dgm:spPr/>
      <dgm:t>
        <a:bodyPr/>
        <a:lstStyle/>
        <a:p>
          <a:endParaRPr lang="fr-FR" sz="2000"/>
        </a:p>
      </dgm:t>
    </dgm:pt>
    <dgm:pt modelId="{0CD44A7C-6EBF-4404-BBD2-EF8863C4C39E}">
      <dgm:prSet phldrT="[Texte]" custT="1"/>
      <dgm:spPr/>
      <dgm:t>
        <a:bodyPr/>
        <a:lstStyle/>
        <a:p>
          <a:r>
            <a:rPr lang="fr-FR" sz="2000" dirty="0" smtClean="0"/>
            <a:t>Récupération et analyse des données avec pertinence</a:t>
          </a:r>
          <a:endParaRPr lang="fr-FR" sz="2000" dirty="0"/>
        </a:p>
      </dgm:t>
    </dgm:pt>
    <dgm:pt modelId="{606F0E39-ABA0-458D-96B2-527BE06A5DF6}" type="parTrans" cxnId="{6D3C5528-E986-47D4-A42C-142CA4CD1E61}">
      <dgm:prSet/>
      <dgm:spPr/>
      <dgm:t>
        <a:bodyPr/>
        <a:lstStyle/>
        <a:p>
          <a:endParaRPr lang="fr-FR" sz="2000"/>
        </a:p>
      </dgm:t>
    </dgm:pt>
    <dgm:pt modelId="{52F5A828-E1BE-4BAA-91D6-31F10066D4B5}" type="sibTrans" cxnId="{6D3C5528-E986-47D4-A42C-142CA4CD1E61}">
      <dgm:prSet/>
      <dgm:spPr/>
      <dgm:t>
        <a:bodyPr/>
        <a:lstStyle/>
        <a:p>
          <a:endParaRPr lang="fr-FR" sz="2000"/>
        </a:p>
      </dgm:t>
    </dgm:pt>
    <dgm:pt modelId="{0E8919B2-B97F-419C-B4E1-A2A132A0ECCC}" type="pres">
      <dgm:prSet presAssocID="{92219F09-AC38-41F2-9D7C-1F9EC12EFB08}" presName="Name0" presStyleCnt="0">
        <dgm:presLayoutVars>
          <dgm:dir/>
          <dgm:animLvl val="lvl"/>
          <dgm:resizeHandles val="exact"/>
        </dgm:presLayoutVars>
      </dgm:prSet>
      <dgm:spPr/>
    </dgm:pt>
    <dgm:pt modelId="{CC1EE61B-D42B-48F9-A7A8-70ED09607791}" type="pres">
      <dgm:prSet presAssocID="{82D73DFF-E0C3-4A86-ABFB-6413FB410FEA}" presName="composite" presStyleCnt="0"/>
      <dgm:spPr/>
    </dgm:pt>
    <dgm:pt modelId="{66D4E9F9-701D-4BBA-9EEF-33EE3E435B82}" type="pres">
      <dgm:prSet presAssocID="{82D73DFF-E0C3-4A86-ABFB-6413FB410FE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15E826-5FCF-48B7-B8E3-13B7CB8B917F}" type="pres">
      <dgm:prSet presAssocID="{82D73DFF-E0C3-4A86-ABFB-6413FB410FEA}" presName="desTx" presStyleLbl="alignAccFollowNode1" presStyleIdx="0" presStyleCnt="3" custScale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3D5CE8-64DB-4D29-8496-57A90B3DC415}" type="pres">
      <dgm:prSet presAssocID="{20EAED36-E9C6-499B-B2D5-2CD8501B140E}" presName="space" presStyleCnt="0"/>
      <dgm:spPr/>
    </dgm:pt>
    <dgm:pt modelId="{E82EBC64-7D36-4106-837C-2603018DE723}" type="pres">
      <dgm:prSet presAssocID="{BF508E4E-A070-46BF-8FCD-1C20D4ED07D0}" presName="composite" presStyleCnt="0"/>
      <dgm:spPr/>
    </dgm:pt>
    <dgm:pt modelId="{1803F4EE-1E05-44DE-A0D2-DAA3BE5D52A1}" type="pres">
      <dgm:prSet presAssocID="{BF508E4E-A070-46BF-8FCD-1C20D4ED07D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2056DF-611F-4A90-964E-C9D53C3F39ED}" type="pres">
      <dgm:prSet presAssocID="{BF508E4E-A070-46BF-8FCD-1C20D4ED07D0}" presName="desTx" presStyleLbl="alignAccFollowNode1" presStyleIdx="1" presStyleCnt="3">
        <dgm:presLayoutVars>
          <dgm:bulletEnabled val="1"/>
        </dgm:presLayoutVars>
      </dgm:prSet>
      <dgm:spPr/>
    </dgm:pt>
    <dgm:pt modelId="{89B46DC7-E58E-42A7-9C68-78B1897B422E}" type="pres">
      <dgm:prSet presAssocID="{5F05E6D9-03BC-45EE-AE4D-3EF0AF25D155}" presName="space" presStyleCnt="0"/>
      <dgm:spPr/>
    </dgm:pt>
    <dgm:pt modelId="{2D64571C-C83A-439F-A350-08663FFF172C}" type="pres">
      <dgm:prSet presAssocID="{9FD55712-8245-42B0-ADED-31C66CA12172}" presName="composite" presStyleCnt="0"/>
      <dgm:spPr/>
    </dgm:pt>
    <dgm:pt modelId="{D1D138F4-18D7-4FE8-AAA3-2517F219EA4B}" type="pres">
      <dgm:prSet presAssocID="{9FD55712-8245-42B0-ADED-31C66CA1217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9FC8F39-5637-4D11-AA64-E9FC75F3A257}" type="pres">
      <dgm:prSet presAssocID="{9FD55712-8245-42B0-ADED-31C66CA1217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B4F77FE-4943-489D-B262-D57009DB929A}" srcId="{82D73DFF-E0C3-4A86-ABFB-6413FB410FEA}" destId="{A3F1FAF4-102C-4E44-94A7-5752C165D732}" srcOrd="0" destOrd="0" parTransId="{35BF91EE-A449-4A87-9EFC-6E692A6498C5}" sibTransId="{86379EEA-09B4-4B7F-A8A4-4C8E2F38E462}"/>
    <dgm:cxn modelId="{DA952E53-5976-42AE-BBEE-94B7CA9C74EF}" type="presOf" srcId="{9FD55712-8245-42B0-ADED-31C66CA12172}" destId="{D1D138F4-18D7-4FE8-AAA3-2517F219EA4B}" srcOrd="0" destOrd="0" presId="urn:microsoft.com/office/officeart/2005/8/layout/hList1"/>
    <dgm:cxn modelId="{8DF67078-34C2-45BA-B72C-66A7FBCC5264}" srcId="{92219F09-AC38-41F2-9D7C-1F9EC12EFB08}" destId="{9FD55712-8245-42B0-ADED-31C66CA12172}" srcOrd="2" destOrd="0" parTransId="{3D12A513-1EFD-4905-AA9E-E66CAB4E9743}" sibTransId="{66EDDE8E-1DE4-43B2-AD98-1AAFA76EE886}"/>
    <dgm:cxn modelId="{6D3C5528-E986-47D4-A42C-142CA4CD1E61}" srcId="{9FD55712-8245-42B0-ADED-31C66CA12172}" destId="{0CD44A7C-6EBF-4404-BBD2-EF8863C4C39E}" srcOrd="0" destOrd="0" parTransId="{606F0E39-ABA0-458D-96B2-527BE06A5DF6}" sibTransId="{52F5A828-E1BE-4BAA-91D6-31F10066D4B5}"/>
    <dgm:cxn modelId="{5B00E1CA-C1EA-44EC-8D5C-C832C8C5091A}" srcId="{92219F09-AC38-41F2-9D7C-1F9EC12EFB08}" destId="{BF508E4E-A070-46BF-8FCD-1C20D4ED07D0}" srcOrd="1" destOrd="0" parTransId="{45E140E0-9C63-48FC-8C22-357EB6754E35}" sibTransId="{5F05E6D9-03BC-45EE-AE4D-3EF0AF25D155}"/>
    <dgm:cxn modelId="{A29634A8-BA7A-4D9B-9F84-C0CFBB31552A}" type="presOf" srcId="{0CD44A7C-6EBF-4404-BBD2-EF8863C4C39E}" destId="{19FC8F39-5637-4D11-AA64-E9FC75F3A257}" srcOrd="0" destOrd="0" presId="urn:microsoft.com/office/officeart/2005/8/layout/hList1"/>
    <dgm:cxn modelId="{7B34963B-195A-4F0A-B26F-79738203EF59}" type="presOf" srcId="{BF508E4E-A070-46BF-8FCD-1C20D4ED07D0}" destId="{1803F4EE-1E05-44DE-A0D2-DAA3BE5D52A1}" srcOrd="0" destOrd="0" presId="urn:microsoft.com/office/officeart/2005/8/layout/hList1"/>
    <dgm:cxn modelId="{CFC821FE-607D-4D1F-B64F-597F63DF646E}" type="presOf" srcId="{92219F09-AC38-41F2-9D7C-1F9EC12EFB08}" destId="{0E8919B2-B97F-419C-B4E1-A2A132A0ECCC}" srcOrd="0" destOrd="0" presId="urn:microsoft.com/office/officeart/2005/8/layout/hList1"/>
    <dgm:cxn modelId="{6F314B5C-7818-421A-881D-10089D4D12D9}" srcId="{BF508E4E-A070-46BF-8FCD-1C20D4ED07D0}" destId="{57162D32-7307-4079-BF81-43183F76961A}" srcOrd="0" destOrd="0" parTransId="{12D1CF61-61E4-4682-9A10-B5B51A1DA35E}" sibTransId="{F811BAF9-386B-4922-A621-96BF359ABA7E}"/>
    <dgm:cxn modelId="{DFE6C328-9017-4331-B582-21886173BD9F}" type="presOf" srcId="{82D73DFF-E0C3-4A86-ABFB-6413FB410FEA}" destId="{66D4E9F9-701D-4BBA-9EEF-33EE3E435B82}" srcOrd="0" destOrd="0" presId="urn:microsoft.com/office/officeart/2005/8/layout/hList1"/>
    <dgm:cxn modelId="{22D3283B-A399-4699-AD1E-022B16C92B3D}" srcId="{92219F09-AC38-41F2-9D7C-1F9EC12EFB08}" destId="{82D73DFF-E0C3-4A86-ABFB-6413FB410FEA}" srcOrd="0" destOrd="0" parTransId="{846047F0-2FE6-475C-827E-3221203EA0CF}" sibTransId="{20EAED36-E9C6-499B-B2D5-2CD8501B140E}"/>
    <dgm:cxn modelId="{FBFCBAFA-49C8-432E-B020-7330D9399DBD}" type="presOf" srcId="{57162D32-7307-4079-BF81-43183F76961A}" destId="{492056DF-611F-4A90-964E-C9D53C3F39ED}" srcOrd="0" destOrd="0" presId="urn:microsoft.com/office/officeart/2005/8/layout/hList1"/>
    <dgm:cxn modelId="{D1E33A68-7352-49E2-84F8-ECF4205125FB}" type="presOf" srcId="{A3F1FAF4-102C-4E44-94A7-5752C165D732}" destId="{1215E826-5FCF-48B7-B8E3-13B7CB8B917F}" srcOrd="0" destOrd="0" presId="urn:microsoft.com/office/officeart/2005/8/layout/hList1"/>
    <dgm:cxn modelId="{EB3B4541-143D-43A8-91B9-C62EBA885D36}" type="presParOf" srcId="{0E8919B2-B97F-419C-B4E1-A2A132A0ECCC}" destId="{CC1EE61B-D42B-48F9-A7A8-70ED09607791}" srcOrd="0" destOrd="0" presId="urn:microsoft.com/office/officeart/2005/8/layout/hList1"/>
    <dgm:cxn modelId="{3494EDA4-763E-421D-8AF6-F27088F1D67E}" type="presParOf" srcId="{CC1EE61B-D42B-48F9-A7A8-70ED09607791}" destId="{66D4E9F9-701D-4BBA-9EEF-33EE3E435B82}" srcOrd="0" destOrd="0" presId="urn:microsoft.com/office/officeart/2005/8/layout/hList1"/>
    <dgm:cxn modelId="{B9BC0E91-D53F-46C3-8FE2-BC71D5379A81}" type="presParOf" srcId="{CC1EE61B-D42B-48F9-A7A8-70ED09607791}" destId="{1215E826-5FCF-48B7-B8E3-13B7CB8B917F}" srcOrd="1" destOrd="0" presId="urn:microsoft.com/office/officeart/2005/8/layout/hList1"/>
    <dgm:cxn modelId="{EE05BCE4-CF56-4BDE-A20B-41CF755211B5}" type="presParOf" srcId="{0E8919B2-B97F-419C-B4E1-A2A132A0ECCC}" destId="{FD3D5CE8-64DB-4D29-8496-57A90B3DC415}" srcOrd="1" destOrd="0" presId="urn:microsoft.com/office/officeart/2005/8/layout/hList1"/>
    <dgm:cxn modelId="{1B293AF6-48CF-40DC-9C95-6F3134F4BA15}" type="presParOf" srcId="{0E8919B2-B97F-419C-B4E1-A2A132A0ECCC}" destId="{E82EBC64-7D36-4106-837C-2603018DE723}" srcOrd="2" destOrd="0" presId="urn:microsoft.com/office/officeart/2005/8/layout/hList1"/>
    <dgm:cxn modelId="{040E56F5-F816-4869-B016-13A7B24D009C}" type="presParOf" srcId="{E82EBC64-7D36-4106-837C-2603018DE723}" destId="{1803F4EE-1E05-44DE-A0D2-DAA3BE5D52A1}" srcOrd="0" destOrd="0" presId="urn:microsoft.com/office/officeart/2005/8/layout/hList1"/>
    <dgm:cxn modelId="{E8A6E499-151C-42A8-B3DA-AB5360942DFC}" type="presParOf" srcId="{E82EBC64-7D36-4106-837C-2603018DE723}" destId="{492056DF-611F-4A90-964E-C9D53C3F39ED}" srcOrd="1" destOrd="0" presId="urn:microsoft.com/office/officeart/2005/8/layout/hList1"/>
    <dgm:cxn modelId="{79D81791-0456-461E-869C-F77EEB0423E5}" type="presParOf" srcId="{0E8919B2-B97F-419C-B4E1-A2A132A0ECCC}" destId="{89B46DC7-E58E-42A7-9C68-78B1897B422E}" srcOrd="3" destOrd="0" presId="urn:microsoft.com/office/officeart/2005/8/layout/hList1"/>
    <dgm:cxn modelId="{D9E6940A-7FD6-4772-80D3-1B27535B5665}" type="presParOf" srcId="{0E8919B2-B97F-419C-B4E1-A2A132A0ECCC}" destId="{2D64571C-C83A-439F-A350-08663FFF172C}" srcOrd="4" destOrd="0" presId="urn:microsoft.com/office/officeart/2005/8/layout/hList1"/>
    <dgm:cxn modelId="{332D0E41-E0EA-4761-8E44-B2C807DEC475}" type="presParOf" srcId="{2D64571C-C83A-439F-A350-08663FFF172C}" destId="{D1D138F4-18D7-4FE8-AAA3-2517F219EA4B}" srcOrd="0" destOrd="0" presId="urn:microsoft.com/office/officeart/2005/8/layout/hList1"/>
    <dgm:cxn modelId="{8DF93C48-050F-4730-B3AA-6B15E80A19F4}" type="presParOf" srcId="{2D64571C-C83A-439F-A350-08663FFF172C}" destId="{19FC8F39-5637-4D11-AA64-E9FC75F3A2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5BFB-226E-4C5A-8EAA-8B45D7DEF03C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F4E7-EE37-474C-BCC3-06579E34D5BA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BA1DB-C93C-450F-BD19-581D6A4C9518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Gérer le niveau d’onde de notre produit</a:t>
          </a:r>
          <a:endParaRPr lang="en-US" sz="2200" kern="1200"/>
        </a:p>
      </dsp:txBody>
      <dsp:txXfrm>
        <a:off x="1110795" y="1897"/>
        <a:ext cx="5385254" cy="961727"/>
      </dsp:txXfrm>
    </dsp:sp>
    <dsp:sp modelId="{867FD24C-4E4B-468D-8289-051471F0F2C5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2BB69-D86A-4101-8C63-54978910C214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FF10B-7857-4694-B18A-010490F4AB76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Récolter des données viables</a:t>
          </a:r>
          <a:endParaRPr lang="en-US" sz="2200" kern="1200"/>
        </a:p>
      </dsp:txBody>
      <dsp:txXfrm>
        <a:off x="1110795" y="1204056"/>
        <a:ext cx="5385254" cy="961727"/>
      </dsp:txXfrm>
    </dsp:sp>
    <dsp:sp modelId="{5C854A24-DEE4-44E5-A5F7-9EA92ADCB766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6A949-9CA1-47B6-B586-67F448FF1AB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FCFE7-ACE1-4513-A6A8-D28F464F3C36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Détecter un danger et alerter les parents</a:t>
          </a:r>
          <a:endParaRPr lang="en-US" sz="2200" kern="1200"/>
        </a:p>
      </dsp:txBody>
      <dsp:txXfrm>
        <a:off x="1110795" y="2406215"/>
        <a:ext cx="5385254" cy="961727"/>
      </dsp:txXfrm>
    </dsp:sp>
    <dsp:sp modelId="{30095832-5637-4A91-981E-DC9DED919A29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2CEA5-9E80-41D7-99EA-CD684DB9D5D1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D3A1-BBB9-4AF5-9790-70373B6F3F46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/>
            <a:t>Présenter les données de façon intuitive</a:t>
          </a:r>
          <a:endParaRPr lang="en-US" sz="22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446E6-9B19-40C3-9A25-43121DE8650D}">
      <dsp:nvSpPr>
        <dsp:cNvPr id="0" name=""/>
        <dsp:cNvSpPr/>
      </dsp:nvSpPr>
      <dsp:spPr>
        <a:xfrm>
          <a:off x="4473529" y="1808841"/>
          <a:ext cx="1466707" cy="1672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028"/>
              </a:lnTo>
              <a:lnTo>
                <a:pt x="1466707" y="167202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D606F-ECE6-4EA2-BFC8-6BABEE36AEC9}">
      <dsp:nvSpPr>
        <dsp:cNvPr id="0" name=""/>
        <dsp:cNvSpPr/>
      </dsp:nvSpPr>
      <dsp:spPr>
        <a:xfrm>
          <a:off x="4473529" y="1808841"/>
          <a:ext cx="1458374" cy="695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5231"/>
              </a:lnTo>
              <a:lnTo>
                <a:pt x="1458374" y="69523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FE9FE-7465-4CBD-B16A-FB4ECBF514BC}">
      <dsp:nvSpPr>
        <dsp:cNvPr id="0" name=""/>
        <dsp:cNvSpPr/>
      </dsp:nvSpPr>
      <dsp:spPr>
        <a:xfrm>
          <a:off x="3877344" y="748639"/>
          <a:ext cx="1193481" cy="313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790"/>
              </a:lnTo>
              <a:lnTo>
                <a:pt x="1193481" y="156790"/>
              </a:lnTo>
              <a:lnTo>
                <a:pt x="1193481" y="3135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0ABFE-BDA2-4BD3-941E-78C68D4B4832}">
      <dsp:nvSpPr>
        <dsp:cNvPr id="0" name=""/>
        <dsp:cNvSpPr/>
      </dsp:nvSpPr>
      <dsp:spPr>
        <a:xfrm>
          <a:off x="1402900" y="1808841"/>
          <a:ext cx="683666" cy="2615409"/>
        </a:xfrm>
        <a:custGeom>
          <a:avLst/>
          <a:gdLst/>
          <a:ahLst/>
          <a:cxnLst/>
          <a:rect l="0" t="0" r="0" b="0"/>
          <a:pathLst>
            <a:path>
              <a:moveTo>
                <a:pt x="683666" y="0"/>
              </a:moveTo>
              <a:lnTo>
                <a:pt x="0" y="2615409"/>
              </a:lnTo>
            </a:path>
          </a:pathLst>
        </a:cu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ADBBD-55C2-4BFB-BE84-F676572D49CD}">
      <dsp:nvSpPr>
        <dsp:cNvPr id="0" name=""/>
        <dsp:cNvSpPr/>
      </dsp:nvSpPr>
      <dsp:spPr>
        <a:xfrm>
          <a:off x="2086566" y="1808841"/>
          <a:ext cx="214280" cy="1358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484"/>
              </a:lnTo>
              <a:lnTo>
                <a:pt x="214280" y="13584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46F36-4445-4A90-9886-1A191540AB62}">
      <dsp:nvSpPr>
        <dsp:cNvPr id="0" name=""/>
        <dsp:cNvSpPr/>
      </dsp:nvSpPr>
      <dsp:spPr>
        <a:xfrm>
          <a:off x="2027661" y="1808841"/>
          <a:ext cx="91440" cy="836129"/>
        </a:xfrm>
        <a:custGeom>
          <a:avLst/>
          <a:gdLst/>
          <a:ahLst/>
          <a:cxnLst/>
          <a:rect l="0" t="0" r="0" b="0"/>
          <a:pathLst>
            <a:path>
              <a:moveTo>
                <a:pt x="58904" y="0"/>
              </a:moveTo>
              <a:lnTo>
                <a:pt x="58904" y="836129"/>
              </a:lnTo>
              <a:lnTo>
                <a:pt x="45720" y="83612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7A777-9232-4468-B51A-47DDE6ECDB12}">
      <dsp:nvSpPr>
        <dsp:cNvPr id="0" name=""/>
        <dsp:cNvSpPr/>
      </dsp:nvSpPr>
      <dsp:spPr>
        <a:xfrm>
          <a:off x="2683863" y="748639"/>
          <a:ext cx="1193481" cy="313580"/>
        </a:xfrm>
        <a:custGeom>
          <a:avLst/>
          <a:gdLst/>
          <a:ahLst/>
          <a:cxnLst/>
          <a:rect l="0" t="0" r="0" b="0"/>
          <a:pathLst>
            <a:path>
              <a:moveTo>
                <a:pt x="1193481" y="0"/>
              </a:moveTo>
              <a:lnTo>
                <a:pt x="1193481" y="156790"/>
              </a:lnTo>
              <a:lnTo>
                <a:pt x="0" y="156790"/>
              </a:lnTo>
              <a:lnTo>
                <a:pt x="0" y="3135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A607D-83E9-47A6-BB1B-674B64E04A67}">
      <dsp:nvSpPr>
        <dsp:cNvPr id="0" name=""/>
        <dsp:cNvSpPr/>
      </dsp:nvSpPr>
      <dsp:spPr>
        <a:xfrm>
          <a:off x="3130723" y="2018"/>
          <a:ext cx="1493242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bCareful</a:t>
          </a:r>
          <a:endParaRPr lang="fr-FR" sz="2400" kern="1200" dirty="0"/>
        </a:p>
      </dsp:txBody>
      <dsp:txXfrm>
        <a:off x="3130723" y="2018"/>
        <a:ext cx="1493242" cy="746621"/>
      </dsp:txXfrm>
    </dsp:sp>
    <dsp:sp modelId="{5917467E-8978-411D-8556-FB872ABB980C}">
      <dsp:nvSpPr>
        <dsp:cNvPr id="0" name=""/>
        <dsp:cNvSpPr/>
      </dsp:nvSpPr>
      <dsp:spPr>
        <a:xfrm>
          <a:off x="1937242" y="1062220"/>
          <a:ext cx="1493242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Thread 1</a:t>
          </a:r>
        </a:p>
      </dsp:txBody>
      <dsp:txXfrm>
        <a:off x="1937242" y="1062220"/>
        <a:ext cx="1493242" cy="746621"/>
      </dsp:txXfrm>
    </dsp:sp>
    <dsp:sp modelId="{3B0DD811-8CE3-4278-AE9E-8BE87C5A4B56}">
      <dsp:nvSpPr>
        <dsp:cNvPr id="0" name=""/>
        <dsp:cNvSpPr/>
      </dsp:nvSpPr>
      <dsp:spPr>
        <a:xfrm>
          <a:off x="0" y="2032439"/>
          <a:ext cx="2073381" cy="12250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temperature_humidite.c</a:t>
          </a:r>
          <a:endParaRPr lang="fr-FR" sz="2400" kern="1200" dirty="0" smtClean="0"/>
        </a:p>
      </dsp:txBody>
      <dsp:txXfrm>
        <a:off x="0" y="2032439"/>
        <a:ext cx="2073381" cy="1225063"/>
      </dsp:txXfrm>
    </dsp:sp>
    <dsp:sp modelId="{23AB1073-05BF-463B-B628-344EBCFD3C63}">
      <dsp:nvSpPr>
        <dsp:cNvPr id="0" name=""/>
        <dsp:cNvSpPr/>
      </dsp:nvSpPr>
      <dsp:spPr>
        <a:xfrm>
          <a:off x="2300846" y="2794015"/>
          <a:ext cx="1979053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luminosite.c</a:t>
          </a:r>
          <a:endParaRPr lang="fr-FR" sz="2400" kern="1200" dirty="0" smtClean="0"/>
        </a:p>
      </dsp:txBody>
      <dsp:txXfrm>
        <a:off x="2300846" y="2794015"/>
        <a:ext cx="1979053" cy="746621"/>
      </dsp:txXfrm>
    </dsp:sp>
    <dsp:sp modelId="{C5C653C3-6779-4C4E-BBA0-36FA042D51EC}">
      <dsp:nvSpPr>
        <dsp:cNvPr id="0" name=""/>
        <dsp:cNvSpPr/>
      </dsp:nvSpPr>
      <dsp:spPr>
        <a:xfrm>
          <a:off x="1402900" y="4076560"/>
          <a:ext cx="1493242" cy="6953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json.c</a:t>
          </a:r>
          <a:endParaRPr lang="fr-FR" sz="2400" kern="1200" dirty="0" smtClean="0"/>
        </a:p>
      </dsp:txBody>
      <dsp:txXfrm>
        <a:off x="1402900" y="4076560"/>
        <a:ext cx="1493242" cy="695380"/>
      </dsp:txXfrm>
    </dsp:sp>
    <dsp:sp modelId="{C3CF4B4D-4BE9-4035-BAE4-5921E2CD866B}">
      <dsp:nvSpPr>
        <dsp:cNvPr id="0" name=""/>
        <dsp:cNvSpPr/>
      </dsp:nvSpPr>
      <dsp:spPr>
        <a:xfrm>
          <a:off x="4324204" y="1062220"/>
          <a:ext cx="1493242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Thread 2</a:t>
          </a:r>
        </a:p>
      </dsp:txBody>
      <dsp:txXfrm>
        <a:off x="4324204" y="1062220"/>
        <a:ext cx="1493242" cy="746621"/>
      </dsp:txXfrm>
    </dsp:sp>
    <dsp:sp modelId="{11339D51-0103-4D32-9261-E04F0E776A14}">
      <dsp:nvSpPr>
        <dsp:cNvPr id="0" name=""/>
        <dsp:cNvSpPr/>
      </dsp:nvSpPr>
      <dsp:spPr>
        <a:xfrm>
          <a:off x="5931904" y="2130761"/>
          <a:ext cx="1493242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mic.c</a:t>
          </a:r>
          <a:endParaRPr lang="fr-FR" sz="2400" kern="1200" dirty="0"/>
        </a:p>
      </dsp:txBody>
      <dsp:txXfrm>
        <a:off x="5931904" y="2130761"/>
        <a:ext cx="1493242" cy="746621"/>
      </dsp:txXfrm>
    </dsp:sp>
    <dsp:sp modelId="{D295DBCE-30DC-4C2F-AB65-C22A92336F00}">
      <dsp:nvSpPr>
        <dsp:cNvPr id="0" name=""/>
        <dsp:cNvSpPr/>
      </dsp:nvSpPr>
      <dsp:spPr>
        <a:xfrm>
          <a:off x="5940236" y="3107558"/>
          <a:ext cx="1493242" cy="746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json.c</a:t>
          </a:r>
          <a:endParaRPr lang="fr-FR" sz="2400" kern="1200" dirty="0"/>
        </a:p>
      </dsp:txBody>
      <dsp:txXfrm>
        <a:off x="5940236" y="3107558"/>
        <a:ext cx="1493242" cy="7466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4E9F9-701D-4BBA-9EEF-33EE3E435B82}">
      <dsp:nvSpPr>
        <dsp:cNvPr id="0" name=""/>
        <dsp:cNvSpPr/>
      </dsp:nvSpPr>
      <dsp:spPr>
        <a:xfrm>
          <a:off x="9798" y="-3680"/>
          <a:ext cx="2617882" cy="454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Visuel</a:t>
          </a:r>
          <a:endParaRPr lang="fr-FR" sz="2000" kern="1200" dirty="0"/>
        </a:p>
      </dsp:txBody>
      <dsp:txXfrm>
        <a:off x="9798" y="-3680"/>
        <a:ext cx="2617882" cy="454810"/>
      </dsp:txXfrm>
    </dsp:sp>
    <dsp:sp modelId="{1215E826-5FCF-48B7-B8E3-13B7CB8B917F}">
      <dsp:nvSpPr>
        <dsp:cNvPr id="0" name=""/>
        <dsp:cNvSpPr/>
      </dsp:nvSpPr>
      <dsp:spPr>
        <a:xfrm>
          <a:off x="9798" y="451130"/>
          <a:ext cx="2617882" cy="14062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Utilisation d’un </a:t>
          </a:r>
          <a:r>
            <a:rPr lang="fr-FR" sz="2000" kern="1200" dirty="0" err="1" smtClean="0"/>
            <a:t>template</a:t>
          </a:r>
          <a:endParaRPr lang="fr-FR" sz="2000" kern="1200" dirty="0"/>
        </a:p>
      </dsp:txBody>
      <dsp:txXfrm>
        <a:off x="9798" y="451130"/>
        <a:ext cx="2617882" cy="1406276"/>
      </dsp:txXfrm>
    </dsp:sp>
    <dsp:sp modelId="{1803F4EE-1E05-44DE-A0D2-DAA3BE5D52A1}">
      <dsp:nvSpPr>
        <dsp:cNvPr id="0" name=""/>
        <dsp:cNvSpPr/>
      </dsp:nvSpPr>
      <dsp:spPr>
        <a:xfrm>
          <a:off x="2993827" y="0"/>
          <a:ext cx="2615326" cy="454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Fonctionnel</a:t>
          </a:r>
          <a:endParaRPr lang="fr-FR" sz="2000" kern="1200" dirty="0"/>
        </a:p>
      </dsp:txBody>
      <dsp:txXfrm>
        <a:off x="2993827" y="0"/>
        <a:ext cx="2615326" cy="454810"/>
      </dsp:txXfrm>
    </dsp:sp>
    <dsp:sp modelId="{492056DF-611F-4A90-964E-C9D53C3F39ED}">
      <dsp:nvSpPr>
        <dsp:cNvPr id="0" name=""/>
        <dsp:cNvSpPr/>
      </dsp:nvSpPr>
      <dsp:spPr>
        <a:xfrm>
          <a:off x="2993827" y="454810"/>
          <a:ext cx="2615326" cy="13989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Ajout de la lecture de données </a:t>
          </a:r>
          <a:r>
            <a:rPr lang="fr-FR" sz="2000" kern="1200" dirty="0" err="1" smtClean="0"/>
            <a:t>json</a:t>
          </a:r>
          <a:endParaRPr lang="fr-FR" sz="2000" kern="1200" dirty="0"/>
        </a:p>
      </dsp:txBody>
      <dsp:txXfrm>
        <a:off x="2993827" y="454810"/>
        <a:ext cx="2615326" cy="1398915"/>
      </dsp:txXfrm>
    </dsp:sp>
    <dsp:sp modelId="{D1D138F4-18D7-4FE8-AAA3-2517F219EA4B}">
      <dsp:nvSpPr>
        <dsp:cNvPr id="0" name=""/>
        <dsp:cNvSpPr/>
      </dsp:nvSpPr>
      <dsp:spPr>
        <a:xfrm>
          <a:off x="5975298" y="0"/>
          <a:ext cx="2615326" cy="454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Difficultés</a:t>
          </a:r>
          <a:endParaRPr lang="fr-FR" sz="2000" kern="1200" dirty="0"/>
        </a:p>
      </dsp:txBody>
      <dsp:txXfrm>
        <a:off x="5975298" y="0"/>
        <a:ext cx="2615326" cy="454810"/>
      </dsp:txXfrm>
    </dsp:sp>
    <dsp:sp modelId="{19FC8F39-5637-4D11-AA64-E9FC75F3A257}">
      <dsp:nvSpPr>
        <dsp:cNvPr id="0" name=""/>
        <dsp:cNvSpPr/>
      </dsp:nvSpPr>
      <dsp:spPr>
        <a:xfrm>
          <a:off x="5975298" y="454810"/>
          <a:ext cx="2615326" cy="13989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kern="1200" dirty="0" smtClean="0"/>
            <a:t>Récupération et analyse des données avec pertinence</a:t>
          </a:r>
          <a:endParaRPr lang="fr-FR" sz="2000" kern="1200" dirty="0"/>
        </a:p>
      </dsp:txBody>
      <dsp:txXfrm>
        <a:off x="5975298" y="454810"/>
        <a:ext cx="2615326" cy="1398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C38A1-D0BA-452E-A809-DB5565EC5E34}" type="datetimeFigureOut">
              <a:rPr lang="fr-FR" smtClean="0"/>
              <a:t>25/06/2019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9C474-325A-4129-ADF9-5A8113512A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37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9C474-325A-4129-ADF9-5A8113512A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00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89B2-9EDB-43A0-8CAD-040F3EE94A63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71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C07EC-2329-4C9B-853B-EC7B74CE553C}" type="datetime1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12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E197-CEE8-47C2-B876-906BBA323002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489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B5CCF-C6D7-43D2-9FF8-C8DBDDF9D72C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640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5BCE-00EE-42BE-A9CE-176B7B707705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7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BF16-A925-4909-AF08-A0FD624F5CBB}" type="datetime1">
              <a:rPr lang="fr-FR" smtClean="0"/>
              <a:t>25/06/2019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259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D583-7DD5-4F55-967E-B3AB33F01960}" type="datetime1">
              <a:rPr lang="fr-FR" smtClean="0"/>
              <a:t>25/06/2019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785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37444-FEBC-4BC7-A7D3-8E30917A82EA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390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D96D-EB16-4914-B21C-00A3DBB844B4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69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5C90-208E-41AE-9FC1-CD8D518ABE64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94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770B-6B1C-4806-97AD-9AB1B6D059D8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89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9458-F236-4C31-AA5A-50B5F570D684}" type="datetime1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21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DF12-3F56-45EB-82A3-D2E7E765881B}" type="datetime1">
              <a:rPr lang="fr-FR" smtClean="0"/>
              <a:t>25/06/2019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28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0F6A-2B62-4514-8DBB-96CE1818A908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2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469A-A598-4104-AF4A-4911DB456A45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75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B7E8-EA00-49B6-B42E-83643EAA48D1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7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7726-4542-4A63-B134-0E2EB6AC6BC5}" type="datetime1">
              <a:rPr lang="fr-FR" smtClean="0"/>
              <a:t>25/06/2019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34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E08580-4EDD-4F18-8A6F-9218D55F6011}" type="datetime1">
              <a:rPr lang="fr-FR" smtClean="0"/>
              <a:t>25/06/2019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4336-82A4-4503-936C-9CC80C4100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005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59D6B1-BD22-436F-B7F8-13428F0E1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2300675"/>
          </a:xfrm>
        </p:spPr>
        <p:txBody>
          <a:bodyPr>
            <a:normAutofit/>
          </a:bodyPr>
          <a:lstStyle/>
          <a:p>
            <a:pPr algn="ctr"/>
            <a:r>
              <a:rPr lang="fr-FR" sz="8000" b="1">
                <a:solidFill>
                  <a:srgbClr val="FFFFFF"/>
                </a:solidFill>
                <a:sym typeface="Bookshelf Symbol 7"/>
              </a:rPr>
              <a:t>bCareful</a:t>
            </a:r>
            <a:endParaRPr lang="fr-FR" sz="8000" b="1" err="1">
              <a:solidFill>
                <a:srgbClr val="FFFFFF"/>
              </a:solidFill>
              <a:sym typeface="Bookshelf Symbol 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AED25F-AEB3-4EF7-A00C-595E56343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907722"/>
            <a:ext cx="10260990" cy="12097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sz="2400">
                <a:solidFill>
                  <a:schemeClr val="tx1"/>
                </a:solidFill>
                <a:cs typeface="Calibri"/>
              </a:rPr>
              <a:t>Conception et développement d'un objet connecté.</a:t>
            </a:r>
            <a:endParaRPr lang="fr-FR" sz="2400">
              <a:solidFill>
                <a:schemeClr val="tx1"/>
              </a:solidFill>
            </a:endParaRPr>
          </a:p>
        </p:txBody>
      </p:sp>
      <p:pic>
        <p:nvPicPr>
          <p:cNvPr id="5122" name="Picture 2" descr="RÃ©sultat de recherche d'images pour &quot;ig2i&quot;">
            <a:extLst>
              <a:ext uri="{FF2B5EF4-FFF2-40B4-BE49-F238E27FC236}">
                <a16:creationId xmlns:a16="http://schemas.microsoft.com/office/drawing/2014/main" id="{134596DA-3232-432E-926C-EE696334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20" y="5619605"/>
            <a:ext cx="3609975" cy="12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-3447" y="623571"/>
            <a:ext cx="121985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i="1" dirty="0">
                <a:solidFill>
                  <a:schemeClr val="bg1"/>
                </a:solidFill>
              </a:rPr>
              <a:t>Alexandre </a:t>
            </a:r>
            <a:r>
              <a:rPr lang="fr-FR" i="1" dirty="0" err="1">
                <a:solidFill>
                  <a:schemeClr val="bg1"/>
                </a:solidFill>
              </a:rPr>
              <a:t>Bodart</a:t>
            </a:r>
            <a:r>
              <a:rPr lang="fr-FR" i="1" dirty="0">
                <a:solidFill>
                  <a:schemeClr val="bg1"/>
                </a:solidFill>
              </a:rPr>
              <a:t>, François Monteil et Antoine </a:t>
            </a:r>
            <a:r>
              <a:rPr lang="fr-FR" i="1">
                <a:solidFill>
                  <a:schemeClr val="bg1"/>
                </a:solidFill>
              </a:rPr>
              <a:t>Morel</a:t>
            </a:r>
            <a:endParaRPr lang="fr-FR" i="1" dirty="0" err="1">
              <a:solidFill>
                <a:schemeClr val="bg1"/>
              </a:solidFill>
            </a:endParaRPr>
          </a:p>
          <a:p>
            <a:pPr algn="ctr"/>
            <a:r>
              <a:rPr lang="fr-FR" i="1" dirty="0" err="1">
                <a:solidFill>
                  <a:schemeClr val="bg1"/>
                </a:solidFill>
              </a:rPr>
              <a:t>present</a:t>
            </a:r>
            <a:r>
              <a:rPr lang="fr-FR" i="1" dirty="0">
                <a:solidFill>
                  <a:schemeClr val="bg1"/>
                </a:solidFill>
              </a:rPr>
              <a:t> </a:t>
            </a:r>
            <a:r>
              <a:rPr lang="fr-FR" i="1" dirty="0" err="1">
                <a:solidFill>
                  <a:schemeClr val="bg1"/>
                </a:solidFill>
              </a:rPr>
              <a:t>you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2BFEF-139F-47E9-8307-BECAD5974566}"/>
              </a:ext>
            </a:extLst>
          </p:cNvPr>
          <p:cNvSpPr txBox="1"/>
          <p:nvPr/>
        </p:nvSpPr>
        <p:spPr>
          <a:xfrm>
            <a:off x="-2208" y="3200399"/>
            <a:ext cx="12207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i="1" u="sng" dirty="0">
                <a:solidFill>
                  <a:schemeClr val="bg1"/>
                </a:solidFill>
              </a:rPr>
              <a:t>La connexion au service du nourrisson</a:t>
            </a:r>
            <a:endParaRPr lang="fr-FR" i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0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programme </a:t>
            </a:r>
            <a:r>
              <a:rPr lang="fr-FR" dirty="0" err="1" smtClean="0"/>
              <a:t>bCareful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10</a:t>
            </a:fld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344405" y="1564463"/>
            <a:ext cx="8128000" cy="5418667"/>
            <a:chOff x="2073687" y="1546175"/>
            <a:chExt cx="8128000" cy="5418667"/>
          </a:xfrm>
        </p:grpSpPr>
        <p:graphicFrame>
          <p:nvGraphicFramePr>
            <p:cNvPr id="5" name="Diagramme 4"/>
            <p:cNvGraphicFramePr/>
            <p:nvPr>
              <p:extLst>
                <p:ext uri="{D42A27DB-BD31-4B8C-83A1-F6EECF244321}">
                  <p14:modId xmlns:p14="http://schemas.microsoft.com/office/powerpoint/2010/main" val="4046126223"/>
                </p:ext>
              </p:extLst>
            </p:nvPr>
          </p:nvGraphicFramePr>
          <p:xfrm>
            <a:off x="2073687" y="1546175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7" name="Connecteur droit 6"/>
            <p:cNvCxnSpPr/>
            <p:nvPr/>
          </p:nvCxnSpPr>
          <p:spPr>
            <a:xfrm>
              <a:off x="4297680" y="4709160"/>
              <a:ext cx="0" cy="9144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lèche droite 8"/>
          <p:cNvSpPr/>
          <p:nvPr/>
        </p:nvSpPr>
        <p:spPr>
          <a:xfrm>
            <a:off x="7242048" y="2964993"/>
            <a:ext cx="1554480" cy="694944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77" y="2188123"/>
            <a:ext cx="2539325" cy="25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10DA-2133-4445-ADFB-D542F500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5B58E-EC4B-4D1D-8425-DAC48F84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11</a:t>
            </a:fld>
            <a:endParaRPr lang="fr-FR"/>
          </a:p>
        </p:txBody>
      </p:sp>
      <p:pic>
        <p:nvPicPr>
          <p:cNvPr id="7" name="Pictur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79F2945-0F20-4BA5-895A-9B1E5521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1" y="1424837"/>
            <a:ext cx="10523640" cy="3707451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1295144264"/>
              </p:ext>
            </p:extLst>
          </p:nvPr>
        </p:nvGraphicFramePr>
        <p:xfrm>
          <a:off x="2125488" y="4950894"/>
          <a:ext cx="8600424" cy="1853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386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D3C7-7B1F-4ACC-AB04-3746D880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Données récupérées / limites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8C92-965F-45C3-AA7D-1640FFA61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7" y="1681443"/>
            <a:ext cx="10718191" cy="1995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/>
              <a:t>- Moyennes sur une série de données json (sauf batterie)</a:t>
            </a:r>
          </a:p>
          <a:p>
            <a:pPr marL="0" indent="0">
              <a:buNone/>
            </a:pPr>
            <a:r>
              <a:rPr lang="fr-FR"/>
              <a:t>- Température ambiante</a:t>
            </a:r>
          </a:p>
          <a:p>
            <a:pPr marL="0" indent="0">
              <a:buNone/>
            </a:pPr>
            <a:r>
              <a:rPr lang="fr-FR"/>
              <a:t>- Luminosité (dépend de l'orientation du capteur)</a:t>
            </a:r>
          </a:p>
          <a:p>
            <a:pPr marL="0" indent="0">
              <a:buNone/>
            </a:pPr>
            <a:r>
              <a:rPr lang="fr-FR"/>
              <a:t>- A l'avenir: graphiques sur toute une nuit/sieste - A l'avenir: graphiques sur 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324D-3AA8-4723-9E59-B6305CBCE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12</a:t>
            </a:fld>
            <a:endParaRPr lang="fr-FR"/>
          </a:p>
        </p:txBody>
      </p:sp>
      <p:pic>
        <p:nvPicPr>
          <p:cNvPr id="5" name="Picture 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871172A3-85D9-4F7A-9AA0-E199E797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3671388"/>
            <a:ext cx="10715625" cy="23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2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2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3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3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Espace réservé du contenu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CBEA45F0-E0E6-4847-B5CF-2C991AFA1E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35"/>
          <a:stretch/>
        </p:blipFill>
        <p:spPr>
          <a:xfrm>
            <a:off x="0" y="8646"/>
            <a:ext cx="6095999" cy="5020241"/>
          </a:xfrm>
          <a:custGeom>
            <a:avLst/>
            <a:gdLst>
              <a:gd name="connsiteX0" fmla="*/ 0 w 6095999"/>
              <a:gd name="connsiteY0" fmla="*/ 0 h 5020241"/>
              <a:gd name="connsiteX1" fmla="*/ 6095999 w 6095999"/>
              <a:gd name="connsiteY1" fmla="*/ 0 h 5020241"/>
              <a:gd name="connsiteX2" fmla="*/ 6095999 w 6095999"/>
              <a:gd name="connsiteY2" fmla="*/ 4581001 h 5020241"/>
              <a:gd name="connsiteX3" fmla="*/ 5995877 w 6095999"/>
              <a:gd name="connsiteY3" fmla="*/ 4581001 h 5020241"/>
              <a:gd name="connsiteX4" fmla="*/ 5747167 w 6095999"/>
              <a:gd name="connsiteY4" fmla="*/ 4576798 h 5020241"/>
              <a:gd name="connsiteX5" fmla="*/ 5503333 w 6095999"/>
              <a:gd name="connsiteY5" fmla="*/ 4570492 h 5020241"/>
              <a:gd name="connsiteX6" fmla="*/ 5261938 w 6095999"/>
              <a:gd name="connsiteY6" fmla="*/ 4564537 h 5020241"/>
              <a:gd name="connsiteX7" fmla="*/ 5025418 w 6095999"/>
              <a:gd name="connsiteY7" fmla="*/ 4557881 h 5020241"/>
              <a:gd name="connsiteX8" fmla="*/ 4790118 w 6095999"/>
              <a:gd name="connsiteY8" fmla="*/ 4547722 h 5020241"/>
              <a:gd name="connsiteX9" fmla="*/ 4558477 w 6095999"/>
              <a:gd name="connsiteY9" fmla="*/ 4536862 h 5020241"/>
              <a:gd name="connsiteX10" fmla="*/ 4331710 w 6095999"/>
              <a:gd name="connsiteY10" fmla="*/ 4527054 h 5020241"/>
              <a:gd name="connsiteX11" fmla="*/ 3889152 w 6095999"/>
              <a:gd name="connsiteY11" fmla="*/ 4499379 h 5020241"/>
              <a:gd name="connsiteX12" fmla="*/ 3464881 w 6095999"/>
              <a:gd name="connsiteY12" fmla="*/ 4469954 h 5020241"/>
              <a:gd name="connsiteX13" fmla="*/ 3057678 w 6095999"/>
              <a:gd name="connsiteY13" fmla="*/ 4439126 h 5020241"/>
              <a:gd name="connsiteX14" fmla="*/ 2672421 w 6095999"/>
              <a:gd name="connsiteY14" fmla="*/ 4405147 h 5020241"/>
              <a:gd name="connsiteX15" fmla="*/ 2304232 w 6095999"/>
              <a:gd name="connsiteY15" fmla="*/ 4369765 h 5020241"/>
              <a:gd name="connsiteX16" fmla="*/ 1962864 w 6095999"/>
              <a:gd name="connsiteY16" fmla="*/ 4331582 h 5020241"/>
              <a:gd name="connsiteX17" fmla="*/ 1642223 w 6095999"/>
              <a:gd name="connsiteY17" fmla="*/ 4294099 h 5020241"/>
              <a:gd name="connsiteX18" fmla="*/ 1347183 w 6095999"/>
              <a:gd name="connsiteY18" fmla="*/ 4256616 h 5020241"/>
              <a:gd name="connsiteX19" fmla="*/ 1076528 w 6095999"/>
              <a:gd name="connsiteY19" fmla="*/ 4221235 h 5020241"/>
              <a:gd name="connsiteX20" fmla="*/ 836351 w 6095999"/>
              <a:gd name="connsiteY20" fmla="*/ 4187605 h 5020241"/>
              <a:gd name="connsiteX21" fmla="*/ 619339 w 6095999"/>
              <a:gd name="connsiteY21" fmla="*/ 4155727 h 5020241"/>
              <a:gd name="connsiteX22" fmla="*/ 436464 w 6095999"/>
              <a:gd name="connsiteY22" fmla="*/ 4129104 h 5020241"/>
              <a:gd name="connsiteX23" fmla="*/ 282848 w 6095999"/>
              <a:gd name="connsiteY23" fmla="*/ 4103881 h 5020241"/>
              <a:gd name="connsiteX24" fmla="*/ 71932 w 6095999"/>
              <a:gd name="connsiteY24" fmla="*/ 4067800 h 5020241"/>
              <a:gd name="connsiteX25" fmla="*/ 1 w 6095999"/>
              <a:gd name="connsiteY25" fmla="*/ 4055539 h 5020241"/>
              <a:gd name="connsiteX26" fmla="*/ 1 w 6095999"/>
              <a:gd name="connsiteY26" fmla="*/ 5020241 h 5020241"/>
              <a:gd name="connsiteX27" fmla="*/ 0 w 6095999"/>
              <a:gd name="connsiteY27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8" name="Image 7" descr="Une image contenant table, intérieur&#10;&#10;Description générée automatiquement">
            <a:extLst>
              <a:ext uri="{FF2B5EF4-FFF2-40B4-BE49-F238E27FC236}">
                <a16:creationId xmlns:a16="http://schemas.microsoft.com/office/drawing/2014/main" id="{0E2A1CE4-3F35-4800-8777-5134DF53BA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"/>
          <a:stretch/>
        </p:blipFill>
        <p:spPr>
          <a:xfrm>
            <a:off x="6096000" y="9403"/>
            <a:ext cx="6095696" cy="4583103"/>
          </a:xfrm>
          <a:custGeom>
            <a:avLst/>
            <a:gdLst>
              <a:gd name="connsiteX0" fmla="*/ 0 w 6095696"/>
              <a:gd name="connsiteY0" fmla="*/ 0 h 4583103"/>
              <a:gd name="connsiteX1" fmla="*/ 6095696 w 6095696"/>
              <a:gd name="connsiteY1" fmla="*/ 0 h 4583103"/>
              <a:gd name="connsiteX2" fmla="*/ 6095696 w 6095696"/>
              <a:gd name="connsiteY2" fmla="*/ 4057991 h 4583103"/>
              <a:gd name="connsiteX3" fmla="*/ 5818946 w 6095696"/>
              <a:gd name="connsiteY3" fmla="*/ 4110187 h 4583103"/>
              <a:gd name="connsiteX4" fmla="*/ 5543413 w 6095696"/>
              <a:gd name="connsiteY4" fmla="*/ 4159931 h 4583103"/>
              <a:gd name="connsiteX5" fmla="*/ 5266662 w 6095696"/>
              <a:gd name="connsiteY5" fmla="*/ 4208624 h 4583103"/>
              <a:gd name="connsiteX6" fmla="*/ 4988691 w 6095696"/>
              <a:gd name="connsiteY6" fmla="*/ 4250310 h 4583103"/>
              <a:gd name="connsiteX7" fmla="*/ 4711940 w 6095696"/>
              <a:gd name="connsiteY7" fmla="*/ 4292347 h 4583103"/>
              <a:gd name="connsiteX8" fmla="*/ 4433969 w 6095696"/>
              <a:gd name="connsiteY8" fmla="*/ 4331582 h 4583103"/>
              <a:gd name="connsiteX9" fmla="*/ 4159656 w 6095696"/>
              <a:gd name="connsiteY9" fmla="*/ 4365211 h 4583103"/>
              <a:gd name="connsiteX10" fmla="*/ 3881685 w 6095696"/>
              <a:gd name="connsiteY10" fmla="*/ 4397089 h 4583103"/>
              <a:gd name="connsiteX11" fmla="*/ 3604934 w 6095696"/>
              <a:gd name="connsiteY11" fmla="*/ 4426165 h 4583103"/>
              <a:gd name="connsiteX12" fmla="*/ 3333059 w 6095696"/>
              <a:gd name="connsiteY12" fmla="*/ 4451387 h 4583103"/>
              <a:gd name="connsiteX13" fmla="*/ 3057527 w 6095696"/>
              <a:gd name="connsiteY13" fmla="*/ 4476609 h 4583103"/>
              <a:gd name="connsiteX14" fmla="*/ 2785652 w 6095696"/>
              <a:gd name="connsiteY14" fmla="*/ 4497628 h 4583103"/>
              <a:gd name="connsiteX15" fmla="*/ 2513777 w 6095696"/>
              <a:gd name="connsiteY15" fmla="*/ 4514092 h 4583103"/>
              <a:gd name="connsiteX16" fmla="*/ 2243122 w 6095696"/>
              <a:gd name="connsiteY16" fmla="*/ 4531258 h 4583103"/>
              <a:gd name="connsiteX17" fmla="*/ 1974904 w 6095696"/>
              <a:gd name="connsiteY17" fmla="*/ 4545620 h 4583103"/>
              <a:gd name="connsiteX18" fmla="*/ 1709125 w 6095696"/>
              <a:gd name="connsiteY18" fmla="*/ 4555779 h 4583103"/>
              <a:gd name="connsiteX19" fmla="*/ 1443346 w 6095696"/>
              <a:gd name="connsiteY19" fmla="*/ 4564537 h 4583103"/>
              <a:gd name="connsiteX20" fmla="*/ 1180006 w 6095696"/>
              <a:gd name="connsiteY20" fmla="*/ 4572944 h 4583103"/>
              <a:gd name="connsiteX21" fmla="*/ 920323 w 6095696"/>
              <a:gd name="connsiteY21" fmla="*/ 4576798 h 4583103"/>
              <a:gd name="connsiteX22" fmla="*/ 660640 w 6095696"/>
              <a:gd name="connsiteY22" fmla="*/ 4581001 h 4583103"/>
              <a:gd name="connsiteX23" fmla="*/ 404614 w 6095696"/>
              <a:gd name="connsiteY23" fmla="*/ 4583103 h 4583103"/>
              <a:gd name="connsiteX24" fmla="*/ 151027 w 6095696"/>
              <a:gd name="connsiteY24" fmla="*/ 4581001 h 4583103"/>
              <a:gd name="connsiteX25" fmla="*/ 0 w 6095696"/>
              <a:gd name="connsiteY25" fmla="*/ 4581001 h 458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4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eeform: Shape 3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4526C3-CCB2-4E6A-8733-5C7B648B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Démonstration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217816" y="5873473"/>
            <a:ext cx="838199" cy="833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1214336-82A4-4503-936C-9CC80C41006C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4" name="Picture 2" descr="RÃ©sultat de recherche d'images pour &quot;ig2i&quot;">
            <a:extLst>
              <a:ext uri="{FF2B5EF4-FFF2-40B4-BE49-F238E27FC236}">
                <a16:creationId xmlns:a16="http://schemas.microsoft.com/office/drawing/2014/main" id="{F36196C9-E69B-48BA-B4CB-EE64E119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21" y="5581342"/>
            <a:ext cx="3609975" cy="12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67D76-5404-42DE-B105-F622FA39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64" y="131876"/>
            <a:ext cx="9404723" cy="738794"/>
          </a:xfrm>
        </p:spPr>
        <p:txBody>
          <a:bodyPr/>
          <a:lstStyle/>
          <a:p>
            <a:r>
              <a:rPr lang="fr-FR" dirty="0"/>
              <a:t>Conclusion technique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14</a:t>
            </a:fld>
            <a:endParaRPr lang="fr-FR"/>
          </a:p>
        </p:txBody>
      </p:sp>
      <p:pic>
        <p:nvPicPr>
          <p:cNvPr id="12" name="Picture 2" descr="RÃ©sultat de recherche d'images pour &quot;ig2i&quot;">
            <a:extLst>
              <a:ext uri="{FF2B5EF4-FFF2-40B4-BE49-F238E27FC236}">
                <a16:creationId xmlns:a16="http://schemas.microsoft.com/office/drawing/2014/main" id="{179F956E-3729-4A3F-BFC7-803ED1E9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5" y="5840331"/>
            <a:ext cx="2961970" cy="10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26876"/>
              </p:ext>
            </p:extLst>
          </p:nvPr>
        </p:nvGraphicFramePr>
        <p:xfrm>
          <a:off x="1" y="1010178"/>
          <a:ext cx="12191999" cy="5847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41546">
                  <a:extLst>
                    <a:ext uri="{9D8B030D-6E8A-4147-A177-3AD203B41FA5}">
                      <a16:colId xmlns:a16="http://schemas.microsoft.com/office/drawing/2014/main" val="690759269"/>
                    </a:ext>
                  </a:extLst>
                </a:gridCol>
                <a:gridCol w="4041546">
                  <a:extLst>
                    <a:ext uri="{9D8B030D-6E8A-4147-A177-3AD203B41FA5}">
                      <a16:colId xmlns:a16="http://schemas.microsoft.com/office/drawing/2014/main" val="402378156"/>
                    </a:ext>
                  </a:extLst>
                </a:gridCol>
                <a:gridCol w="2380023">
                  <a:extLst>
                    <a:ext uri="{9D8B030D-6E8A-4147-A177-3AD203B41FA5}">
                      <a16:colId xmlns:a16="http://schemas.microsoft.com/office/drawing/2014/main" val="112884060"/>
                    </a:ext>
                  </a:extLst>
                </a:gridCol>
                <a:gridCol w="1728884">
                  <a:extLst>
                    <a:ext uri="{9D8B030D-6E8A-4147-A177-3AD203B41FA5}">
                      <a16:colId xmlns:a16="http://schemas.microsoft.com/office/drawing/2014/main" val="500213534"/>
                    </a:ext>
                  </a:extLst>
                </a:gridCol>
              </a:tblGrid>
              <a:tr h="23841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Tâches</a:t>
                      </a:r>
                      <a:endParaRPr lang="fr-FR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>
                          <a:solidFill>
                            <a:schemeClr val="tx1"/>
                          </a:solidFill>
                          <a:effectLst/>
                        </a:rPr>
                        <a:t>Sous tâches</a:t>
                      </a:r>
                      <a:endParaRPr lang="fr-FR" sz="2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>
                          <a:solidFill>
                            <a:schemeClr val="tx1"/>
                          </a:solidFill>
                          <a:effectLst/>
                        </a:rPr>
                        <a:t>Responsable</a:t>
                      </a:r>
                      <a:endParaRPr lang="fr-FR" sz="2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Etat</a:t>
                      </a:r>
                      <a:endParaRPr lang="fr-FR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48785"/>
                  </a:ext>
                </a:extLst>
              </a:tr>
              <a:tr h="9536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Environnement de travail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Installer un linux sur la </a:t>
                      </a:r>
                      <a:r>
                        <a:rPr lang="fr-FR" sz="1600" u="none" strike="noStrike" dirty="0" err="1">
                          <a:effectLst/>
                        </a:rPr>
                        <a:t>raspberry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357603563"/>
                  </a:ext>
                </a:extLst>
              </a:tr>
              <a:tr h="2384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 err="1">
                          <a:effectLst/>
                        </a:rPr>
                        <a:t>Makefile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1808619534"/>
                  </a:ext>
                </a:extLst>
              </a:tr>
              <a:tr h="23841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Créer les librairies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DHT11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2037706513"/>
                  </a:ext>
                </a:extLst>
              </a:tr>
              <a:tr h="47681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de luminosité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2798560009"/>
                  </a:ext>
                </a:extLst>
              </a:tr>
              <a:tr h="47681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de son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3963332544"/>
                  </a:ext>
                </a:extLst>
              </a:tr>
              <a:tr h="47681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</a:t>
                      </a:r>
                      <a:r>
                        <a:rPr lang="fr-FR" sz="1600" u="none" strike="noStrike" dirty="0" err="1">
                          <a:effectLst/>
                        </a:rPr>
                        <a:t>SensiBLE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Alexandre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 en partie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665816461"/>
                  </a:ext>
                </a:extLst>
              </a:tr>
              <a:tr h="72715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et </a:t>
                      </a:r>
                      <a:r>
                        <a:rPr lang="fr-FR" sz="1600" u="none" strike="noStrike" dirty="0" err="1">
                          <a:effectLst/>
                        </a:rPr>
                        <a:t>ecriture</a:t>
                      </a:r>
                      <a:r>
                        <a:rPr lang="fr-FR" sz="1600" u="none" strike="noStrike" dirty="0">
                          <a:effectLst/>
                        </a:rPr>
                        <a:t> des fichier </a:t>
                      </a:r>
                      <a:r>
                        <a:rPr lang="fr-FR" sz="1600" u="none" strike="noStrike" dirty="0" err="1">
                          <a:effectLst/>
                        </a:rPr>
                        <a:t>json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François, Alexandre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160181116"/>
                  </a:ext>
                </a:extLst>
              </a:tr>
              <a:tr h="7271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Créer le programme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Créer le programme C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François, Alexandre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2582743247"/>
                  </a:ext>
                </a:extLst>
              </a:tr>
              <a:tr h="61203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Créer la page web, lire les fichier de données et les afficher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Antoine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</a:rPr>
                        <a:t>Fait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121203478"/>
                  </a:ext>
                </a:extLst>
              </a:tr>
              <a:tr h="335218">
                <a:tc vMerge="1"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Lancer le programme depuis la page web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François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</a:rPr>
                        <a:t>Fait en partie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b"/>
                </a:tc>
                <a:extLst>
                  <a:ext uri="{0D108BD9-81ED-4DB2-BD59-A6C34878D82A}">
                    <a16:rowId xmlns:a16="http://schemas.microsoft.com/office/drawing/2014/main" val="19346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9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67D76-5404-42DE-B105-F622FA39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technique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80407" y="2061556"/>
            <a:ext cx="24938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>
                <a:latin typeface="Berlin Sans FB Demi" panose="020E0802020502020306" pitchFamily="34" charset="0"/>
              </a:rPr>
              <a:t>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1055716" y="5239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 err="1"/>
              <a:t>Makefile</a:t>
            </a:r>
            <a:endParaRPr lang="fr-FR" sz="2000" b="1"/>
          </a:p>
        </p:txBody>
      </p:sp>
      <p:pic>
        <p:nvPicPr>
          <p:cNvPr id="5122" name="Picture 2" descr="RÃ©sultat de recherche d'images pour &quot;c&quot;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61" y="2413393"/>
            <a:ext cx="2506978" cy="2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406863" y="3567512"/>
            <a:ext cx="783876" cy="432262"/>
          </a:xfrm>
          <a:prstGeom prst="rect">
            <a:avLst/>
          </a:prstGeom>
          <a:solidFill>
            <a:srgbClr val="005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807393" y="52511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Électronique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565650" y="52511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Code en C</a:t>
            </a:r>
          </a:p>
        </p:txBody>
      </p:sp>
      <p:pic>
        <p:nvPicPr>
          <p:cNvPr id="12" name="Picture 2" descr="RÃ©sultat de recherche d'images pour &quot;ig2i&quot;">
            <a:extLst>
              <a:ext uri="{FF2B5EF4-FFF2-40B4-BE49-F238E27FC236}">
                <a16:creationId xmlns:a16="http://schemas.microsoft.com/office/drawing/2014/main" id="{179F956E-3729-4A3F-BFC7-803ED1E9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5" y="5840331"/>
            <a:ext cx="2961970" cy="10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Une image contenant extérieur, signe, ciel, texte&#10;&#10;Description générée automatiquement">
            <a:extLst>
              <a:ext uri="{FF2B5EF4-FFF2-40B4-BE49-F238E27FC236}">
                <a16:creationId xmlns:a16="http://schemas.microsoft.com/office/drawing/2014/main" id="{E5432365-BAB6-4D59-A39B-7985D55EC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93" y="2265004"/>
            <a:ext cx="2763202" cy="27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RÃ©sultat de recherche d'images pour &quot;matelas connectÃ©&quot;">
            <a:extLst>
              <a:ext uri="{FF2B5EF4-FFF2-40B4-BE49-F238E27FC236}">
                <a16:creationId xmlns:a16="http://schemas.microsoft.com/office/drawing/2014/main" id="{D1DD19D6-46B1-496D-B4AE-E761DB653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1"/>
          <a:stretch/>
        </p:blipFill>
        <p:spPr bwMode="auto">
          <a:xfrm>
            <a:off x="1" y="-5"/>
            <a:ext cx="6095999" cy="5020241"/>
          </a:xfrm>
          <a:custGeom>
            <a:avLst/>
            <a:gdLst>
              <a:gd name="connsiteX0" fmla="*/ 0 w 6095999"/>
              <a:gd name="connsiteY0" fmla="*/ 0 h 5020241"/>
              <a:gd name="connsiteX1" fmla="*/ 6095999 w 6095999"/>
              <a:gd name="connsiteY1" fmla="*/ 0 h 5020241"/>
              <a:gd name="connsiteX2" fmla="*/ 6095999 w 6095999"/>
              <a:gd name="connsiteY2" fmla="*/ 4581001 h 5020241"/>
              <a:gd name="connsiteX3" fmla="*/ 5995877 w 6095999"/>
              <a:gd name="connsiteY3" fmla="*/ 4581001 h 5020241"/>
              <a:gd name="connsiteX4" fmla="*/ 5747167 w 6095999"/>
              <a:gd name="connsiteY4" fmla="*/ 4576798 h 5020241"/>
              <a:gd name="connsiteX5" fmla="*/ 5503333 w 6095999"/>
              <a:gd name="connsiteY5" fmla="*/ 4570492 h 5020241"/>
              <a:gd name="connsiteX6" fmla="*/ 5261938 w 6095999"/>
              <a:gd name="connsiteY6" fmla="*/ 4564537 h 5020241"/>
              <a:gd name="connsiteX7" fmla="*/ 5025418 w 6095999"/>
              <a:gd name="connsiteY7" fmla="*/ 4557881 h 5020241"/>
              <a:gd name="connsiteX8" fmla="*/ 4790118 w 6095999"/>
              <a:gd name="connsiteY8" fmla="*/ 4547722 h 5020241"/>
              <a:gd name="connsiteX9" fmla="*/ 4558477 w 6095999"/>
              <a:gd name="connsiteY9" fmla="*/ 4536862 h 5020241"/>
              <a:gd name="connsiteX10" fmla="*/ 4331710 w 6095999"/>
              <a:gd name="connsiteY10" fmla="*/ 4527054 h 5020241"/>
              <a:gd name="connsiteX11" fmla="*/ 3889152 w 6095999"/>
              <a:gd name="connsiteY11" fmla="*/ 4499379 h 5020241"/>
              <a:gd name="connsiteX12" fmla="*/ 3464881 w 6095999"/>
              <a:gd name="connsiteY12" fmla="*/ 4469954 h 5020241"/>
              <a:gd name="connsiteX13" fmla="*/ 3057678 w 6095999"/>
              <a:gd name="connsiteY13" fmla="*/ 4439126 h 5020241"/>
              <a:gd name="connsiteX14" fmla="*/ 2672421 w 6095999"/>
              <a:gd name="connsiteY14" fmla="*/ 4405147 h 5020241"/>
              <a:gd name="connsiteX15" fmla="*/ 2304232 w 6095999"/>
              <a:gd name="connsiteY15" fmla="*/ 4369765 h 5020241"/>
              <a:gd name="connsiteX16" fmla="*/ 1962864 w 6095999"/>
              <a:gd name="connsiteY16" fmla="*/ 4331582 h 5020241"/>
              <a:gd name="connsiteX17" fmla="*/ 1642223 w 6095999"/>
              <a:gd name="connsiteY17" fmla="*/ 4294099 h 5020241"/>
              <a:gd name="connsiteX18" fmla="*/ 1347183 w 6095999"/>
              <a:gd name="connsiteY18" fmla="*/ 4256616 h 5020241"/>
              <a:gd name="connsiteX19" fmla="*/ 1076528 w 6095999"/>
              <a:gd name="connsiteY19" fmla="*/ 4221235 h 5020241"/>
              <a:gd name="connsiteX20" fmla="*/ 836351 w 6095999"/>
              <a:gd name="connsiteY20" fmla="*/ 4187605 h 5020241"/>
              <a:gd name="connsiteX21" fmla="*/ 619339 w 6095999"/>
              <a:gd name="connsiteY21" fmla="*/ 4155727 h 5020241"/>
              <a:gd name="connsiteX22" fmla="*/ 436464 w 6095999"/>
              <a:gd name="connsiteY22" fmla="*/ 4129104 h 5020241"/>
              <a:gd name="connsiteX23" fmla="*/ 282848 w 6095999"/>
              <a:gd name="connsiteY23" fmla="*/ 4103881 h 5020241"/>
              <a:gd name="connsiteX24" fmla="*/ 71932 w 6095999"/>
              <a:gd name="connsiteY24" fmla="*/ 4067800 h 5020241"/>
              <a:gd name="connsiteX25" fmla="*/ 1 w 6095999"/>
              <a:gd name="connsiteY25" fmla="*/ 4055539 h 5020241"/>
              <a:gd name="connsiteX26" fmla="*/ 1 w 6095999"/>
              <a:gd name="connsiteY26" fmla="*/ 5020241 h 5020241"/>
              <a:gd name="connsiteX27" fmla="*/ 0 w 6095999"/>
              <a:gd name="connsiteY27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babyphone&quot;">
            <a:extLst>
              <a:ext uri="{FF2B5EF4-FFF2-40B4-BE49-F238E27FC236}">
                <a16:creationId xmlns:a16="http://schemas.microsoft.com/office/drawing/2014/main" id="{50E28AC8-CE88-45DA-84CA-15FE6F2CE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0" r="-2" b="13098"/>
          <a:stretch/>
        </p:blipFill>
        <p:spPr bwMode="auto">
          <a:xfrm>
            <a:off x="6096000" y="9403"/>
            <a:ext cx="6095696" cy="4583103"/>
          </a:xfrm>
          <a:custGeom>
            <a:avLst/>
            <a:gdLst>
              <a:gd name="connsiteX0" fmla="*/ 0 w 6095696"/>
              <a:gd name="connsiteY0" fmla="*/ 0 h 4583103"/>
              <a:gd name="connsiteX1" fmla="*/ 6095696 w 6095696"/>
              <a:gd name="connsiteY1" fmla="*/ 0 h 4583103"/>
              <a:gd name="connsiteX2" fmla="*/ 6095696 w 6095696"/>
              <a:gd name="connsiteY2" fmla="*/ 4057991 h 4583103"/>
              <a:gd name="connsiteX3" fmla="*/ 5818946 w 6095696"/>
              <a:gd name="connsiteY3" fmla="*/ 4110187 h 4583103"/>
              <a:gd name="connsiteX4" fmla="*/ 5543413 w 6095696"/>
              <a:gd name="connsiteY4" fmla="*/ 4159931 h 4583103"/>
              <a:gd name="connsiteX5" fmla="*/ 5266662 w 6095696"/>
              <a:gd name="connsiteY5" fmla="*/ 4208624 h 4583103"/>
              <a:gd name="connsiteX6" fmla="*/ 4988691 w 6095696"/>
              <a:gd name="connsiteY6" fmla="*/ 4250310 h 4583103"/>
              <a:gd name="connsiteX7" fmla="*/ 4711940 w 6095696"/>
              <a:gd name="connsiteY7" fmla="*/ 4292347 h 4583103"/>
              <a:gd name="connsiteX8" fmla="*/ 4433969 w 6095696"/>
              <a:gd name="connsiteY8" fmla="*/ 4331582 h 4583103"/>
              <a:gd name="connsiteX9" fmla="*/ 4159656 w 6095696"/>
              <a:gd name="connsiteY9" fmla="*/ 4365211 h 4583103"/>
              <a:gd name="connsiteX10" fmla="*/ 3881685 w 6095696"/>
              <a:gd name="connsiteY10" fmla="*/ 4397089 h 4583103"/>
              <a:gd name="connsiteX11" fmla="*/ 3604934 w 6095696"/>
              <a:gd name="connsiteY11" fmla="*/ 4426165 h 4583103"/>
              <a:gd name="connsiteX12" fmla="*/ 3333059 w 6095696"/>
              <a:gd name="connsiteY12" fmla="*/ 4451387 h 4583103"/>
              <a:gd name="connsiteX13" fmla="*/ 3057527 w 6095696"/>
              <a:gd name="connsiteY13" fmla="*/ 4476609 h 4583103"/>
              <a:gd name="connsiteX14" fmla="*/ 2785652 w 6095696"/>
              <a:gd name="connsiteY14" fmla="*/ 4497628 h 4583103"/>
              <a:gd name="connsiteX15" fmla="*/ 2513777 w 6095696"/>
              <a:gd name="connsiteY15" fmla="*/ 4514092 h 4583103"/>
              <a:gd name="connsiteX16" fmla="*/ 2243122 w 6095696"/>
              <a:gd name="connsiteY16" fmla="*/ 4531258 h 4583103"/>
              <a:gd name="connsiteX17" fmla="*/ 1974904 w 6095696"/>
              <a:gd name="connsiteY17" fmla="*/ 4545620 h 4583103"/>
              <a:gd name="connsiteX18" fmla="*/ 1709125 w 6095696"/>
              <a:gd name="connsiteY18" fmla="*/ 4555779 h 4583103"/>
              <a:gd name="connsiteX19" fmla="*/ 1443346 w 6095696"/>
              <a:gd name="connsiteY19" fmla="*/ 4564537 h 4583103"/>
              <a:gd name="connsiteX20" fmla="*/ 1180006 w 6095696"/>
              <a:gd name="connsiteY20" fmla="*/ 4572944 h 4583103"/>
              <a:gd name="connsiteX21" fmla="*/ 920323 w 6095696"/>
              <a:gd name="connsiteY21" fmla="*/ 4576798 h 4583103"/>
              <a:gd name="connsiteX22" fmla="*/ 660640 w 6095696"/>
              <a:gd name="connsiteY22" fmla="*/ 4581001 h 4583103"/>
              <a:gd name="connsiteX23" fmla="*/ 404614 w 6095696"/>
              <a:gd name="connsiteY23" fmla="*/ 4583103 h 4583103"/>
              <a:gd name="connsiteX24" fmla="*/ 151027 w 6095696"/>
              <a:gd name="connsiteY24" fmla="*/ 4581001 h 4583103"/>
              <a:gd name="connsiteX25" fmla="*/ 0 w 6095696"/>
              <a:gd name="connsiteY25" fmla="*/ 4581001 h 458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6AE50B-BAE5-40CC-86EB-1D97B02B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68" y="11635"/>
            <a:ext cx="12192286" cy="5572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 « business »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5559" y="5873473"/>
            <a:ext cx="838199" cy="833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1214336-82A4-4503-936C-9CC80C41006C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2" descr="RÃ©sultat de recherche d'images pour &quot;ig2i&quot;">
            <a:extLst>
              <a:ext uri="{FF2B5EF4-FFF2-40B4-BE49-F238E27FC236}">
                <a16:creationId xmlns:a16="http://schemas.microsoft.com/office/drawing/2014/main" id="{0F172E74-9F43-4F42-AF8D-3DD5E39A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21" y="5581342"/>
            <a:ext cx="3609975" cy="12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04DF39-3E08-43EA-88D0-1F9AF4E061D1}"/>
              </a:ext>
            </a:extLst>
          </p:cNvPr>
          <p:cNvSpPr txBox="1"/>
          <p:nvPr/>
        </p:nvSpPr>
        <p:spPr>
          <a:xfrm>
            <a:off x="10048374" y="4594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De 80 à 300€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7F2E0-723B-4915-9705-DCDCB92E6274}"/>
              </a:ext>
            </a:extLst>
          </p:cNvPr>
          <p:cNvSpPr txBox="1"/>
          <p:nvPr/>
        </p:nvSpPr>
        <p:spPr>
          <a:xfrm>
            <a:off x="225091" y="4496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De 500 à 2000€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40043-E8D7-4D99-9837-5B2DB55BBC9C}"/>
              </a:ext>
            </a:extLst>
          </p:cNvPr>
          <p:cNvSpPr txBox="1"/>
          <p:nvPr/>
        </p:nvSpPr>
        <p:spPr>
          <a:xfrm>
            <a:off x="3696702" y="5260808"/>
            <a:ext cx="357538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BCareful : </a:t>
            </a:r>
            <a:endParaRPr lang="fr-FR" b="1"/>
          </a:p>
          <a:p>
            <a:r>
              <a:rPr lang="fr-FR" dirty="0"/>
              <a:t>- 70% de personnes intéressée</a:t>
            </a:r>
          </a:p>
          <a:p>
            <a:r>
              <a:rPr lang="fr-FR" dirty="0"/>
              <a:t>- environ 60€ de budget.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943D3B-4A27-445B-B18A-A6FF58C5F333}"/>
              </a:ext>
            </a:extLst>
          </p:cNvPr>
          <p:cNvSpPr/>
          <p:nvPr/>
        </p:nvSpPr>
        <p:spPr>
          <a:xfrm rot="-3060000">
            <a:off x="1526085" y="3838394"/>
            <a:ext cx="982578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7C2913-BEFA-4B73-93EE-DEAB4B63BB30}"/>
              </a:ext>
            </a:extLst>
          </p:cNvPr>
          <p:cNvSpPr/>
          <p:nvPr/>
        </p:nvSpPr>
        <p:spPr>
          <a:xfrm rot="13920000">
            <a:off x="9206243" y="3908577"/>
            <a:ext cx="982578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AD604-4551-4A7F-B7D9-4149B507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Retour d’expérience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17</a:t>
            </a:fld>
            <a:endParaRPr lang="fr-FR"/>
          </a:p>
        </p:txBody>
      </p:sp>
      <p:pic>
        <p:nvPicPr>
          <p:cNvPr id="5" name="Picture 2" descr="RÃ©sultat de recherche d'images pour &quot;ig2i&quot;">
            <a:extLst>
              <a:ext uri="{FF2B5EF4-FFF2-40B4-BE49-F238E27FC236}">
                <a16:creationId xmlns:a16="http://schemas.microsoft.com/office/drawing/2014/main" id="{8D7EAD47-9994-4094-AD68-7F73D316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20" y="5619605"/>
            <a:ext cx="3609975" cy="12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54934"/>
            <a:ext cx="3098957" cy="309895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1001868" y="53223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Temps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22" y="2118169"/>
            <a:ext cx="2972487" cy="297248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888766" y="53223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Préoccupation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63" y="2118169"/>
            <a:ext cx="3030875" cy="303087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919500" y="53223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Intéressant</a:t>
            </a:r>
          </a:p>
        </p:txBody>
      </p:sp>
    </p:spTree>
    <p:extLst>
      <p:ext uri="{BB962C8B-B14F-4D97-AF65-F5344CB8AC3E}">
        <p14:creationId xmlns:p14="http://schemas.microsoft.com/office/powerpoint/2010/main" val="38705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DC30-4C11-4EFD-9510-DA067DF2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F71889-595B-4CDC-B211-1D19A2AB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3" y="3063815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1115683" y="581707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Parents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BAFFB-E9D6-4964-B35C-EA24EBCB85EF}"/>
              </a:ext>
            </a:extLst>
          </p:cNvPr>
          <p:cNvSpPr txBox="1"/>
          <p:nvPr/>
        </p:nvSpPr>
        <p:spPr>
          <a:xfrm>
            <a:off x="640332" y="18624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/>
              <a:t>Public visé 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1F208C-CA9E-4D35-A97C-773AE4AEDDCE}"/>
              </a:ext>
            </a:extLst>
          </p:cNvPr>
          <p:cNvCxnSpPr/>
          <p:nvPr/>
        </p:nvCxnSpPr>
        <p:spPr>
          <a:xfrm>
            <a:off x="4687201" y="1862407"/>
            <a:ext cx="14374" cy="434160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A2FBAFFB-E9D6-4964-B35C-EA24EBCB85EF}"/>
              </a:ext>
            </a:extLst>
          </p:cNvPr>
          <p:cNvSpPr txBox="1"/>
          <p:nvPr/>
        </p:nvSpPr>
        <p:spPr>
          <a:xfrm>
            <a:off x="5348472" y="1862407"/>
            <a:ext cx="4446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/>
              <a:t>Besoin fonctionnel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2" y="2679077"/>
            <a:ext cx="2708259" cy="270825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5416405" y="5742341"/>
            <a:ext cx="29352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Sommeil du nourrisson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68" y="2765368"/>
            <a:ext cx="2621968" cy="262196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909835" y="5742341"/>
            <a:ext cx="29352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Éviter les morts subites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2</a:t>
            </a:fld>
            <a:endParaRPr lang="fr-FR"/>
          </a:p>
        </p:txBody>
      </p:sp>
      <p:pic>
        <p:nvPicPr>
          <p:cNvPr id="13" name="Picture 2" descr="RÃ©sultat de recherche d'images pour &quot;ig2i&quot;">
            <a:extLst>
              <a:ext uri="{FF2B5EF4-FFF2-40B4-BE49-F238E27FC236}">
                <a16:creationId xmlns:a16="http://schemas.microsoft.com/office/drawing/2014/main" id="{ABAA00CD-CB57-4ABF-9478-C587DEC8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6120021"/>
            <a:ext cx="2140861" cy="7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445BD-CFF0-418D-BB76-974C9CC9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316618" cy="794953"/>
          </a:xfrm>
        </p:spPr>
        <p:txBody>
          <a:bodyPr/>
          <a:lstStyle/>
          <a:p>
            <a:r>
              <a:rPr lang="fr-FR"/>
              <a:t>Architecture technique</a:t>
            </a:r>
          </a:p>
        </p:txBody>
      </p:sp>
      <p:sp>
        <p:nvSpPr>
          <p:cNvPr id="4" name="Zone de texte 2">
            <a:extLst>
              <a:ext uri="{FF2B5EF4-FFF2-40B4-BE49-F238E27FC236}">
                <a16:creationId xmlns:a16="http://schemas.microsoft.com/office/drawing/2014/main" id="{100B36FB-E922-4329-92C8-AD6821D79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1670364"/>
            <a:ext cx="2434824" cy="164100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Raspberry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Traitements données des capteurs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Serveur web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latin typeface="Calibri"/>
                <a:ea typeface="Calibri" panose="020F0502020204030204" pitchFamily="34" charset="0"/>
                <a:cs typeface="Times New Roman"/>
              </a:rPr>
              <a:t>Connexion wifi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600">
              <a:latin typeface="Arial" panose="020B0604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AF16B7A-222B-4041-84D3-9F828CB3E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694" y="1760848"/>
            <a:ext cx="1811044" cy="19759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Capteur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Humidité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Température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Calibri"/>
                <a:ea typeface="Calibri" panose="020F0502020204030204" pitchFamily="34" charset="0"/>
                <a:cs typeface="Times New Roman"/>
              </a:rPr>
              <a:t>Accéléromètre</a:t>
            </a:r>
            <a:endParaRPr lang="fr-FR" altLang="fr-FR" sz="2000" dirty="0">
              <a:latin typeface="Calibri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latin typeface="Calibri"/>
                <a:ea typeface="Calibri" panose="020F0502020204030204" pitchFamily="34" charset="0"/>
                <a:cs typeface="Times New Roman"/>
              </a:rPr>
              <a:t>Transmission Bluetooth</a:t>
            </a:r>
            <a:endParaRPr lang="fr-FR" altLang="fr-FR" sz="20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600">
              <a:latin typeface="Arial" panose="020B0604020202020204" pitchFamily="34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78EEC8C-2E05-4035-8070-B1455041F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487" y="1242488"/>
            <a:ext cx="2282663" cy="199960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Humidité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Température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Luminosité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Transmission filaire</a:t>
            </a:r>
            <a:endParaRPr lang="fr-FR" altLang="fr-FR" sz="200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400"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3574DB0-FB38-4C80-B64D-DC93BEB7F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174" y="4970730"/>
            <a:ext cx="79420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latin typeface="Calibri"/>
                <a:ea typeface="Calibri" panose="020F0502020204030204" pitchFamily="34" charset="0"/>
                <a:cs typeface="Times New Roman"/>
              </a:rPr>
              <a:t>Système d’exploitation</a:t>
            </a:r>
            <a:r>
              <a:rPr lang="fr-FR" altLang="fr-FR" sz="2400" dirty="0">
                <a:latin typeface="Calibri"/>
                <a:ea typeface="Calibri" panose="020F0502020204030204" pitchFamily="34" charset="0"/>
                <a:cs typeface="Times New Roman"/>
              </a:rPr>
              <a:t> : linux</a:t>
            </a:r>
            <a:endParaRPr lang="fr-FR" altLang="fr-FR" sz="1400" dirty="0">
              <a:latin typeface="Calibri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latin typeface="Calibri"/>
                <a:ea typeface="Calibri" panose="020F0502020204030204" pitchFamily="34" charset="0"/>
                <a:cs typeface="Times New Roman"/>
              </a:rPr>
              <a:t>Serveur web</a:t>
            </a:r>
            <a:r>
              <a:rPr lang="fr-FR" altLang="fr-FR" sz="2400" dirty="0">
                <a:latin typeface="Calibri"/>
                <a:ea typeface="Calibri" panose="020F0502020204030204" pitchFamily="34" charset="0"/>
                <a:cs typeface="Times New Roman"/>
              </a:rPr>
              <a:t> : LAMP</a:t>
            </a:r>
            <a:endParaRPr lang="fr-FR" altLang="fr-FR" sz="1400" dirty="0">
              <a:latin typeface="Calibri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latin typeface="Calibri"/>
                <a:ea typeface="Calibri" panose="020F0502020204030204" pitchFamily="34" charset="0"/>
                <a:cs typeface="Times New Roman"/>
              </a:rPr>
              <a:t>Langage de programmation</a:t>
            </a:r>
            <a:r>
              <a:rPr lang="fr-FR" altLang="fr-FR" sz="2400" dirty="0">
                <a:latin typeface="Calibri"/>
                <a:ea typeface="Calibri" panose="020F0502020204030204" pitchFamily="34" charset="0"/>
                <a:cs typeface="Times New Roman"/>
              </a:rPr>
              <a:t> : C, PHP, HTML, CSS, JavaScript</a:t>
            </a:r>
            <a:endParaRPr lang="fr-FR" altLang="fr-FR" sz="1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 dirty="0">
                <a:latin typeface="Calibri"/>
                <a:ea typeface="Calibri" panose="020F0502020204030204" pitchFamily="34" charset="0"/>
                <a:cs typeface="Times New Roman"/>
              </a:rPr>
              <a:t>Gestion des données</a:t>
            </a:r>
            <a:r>
              <a:rPr lang="fr-FR" altLang="fr-FR" sz="2400" dirty="0">
                <a:latin typeface="Calibri"/>
                <a:ea typeface="Calibri" panose="020F0502020204030204" pitchFamily="34" charset="0"/>
                <a:cs typeface="Times New Roman"/>
              </a:rPr>
              <a:t> : Fichier JSON</a:t>
            </a:r>
            <a:endParaRPr lang="fr-FR" altLang="fr-FR" sz="4000" dirty="0">
              <a:latin typeface="Calibri"/>
              <a:cs typeface="Times New Roman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0B7913-1762-4483-8AD2-8E77F569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89" y="1990939"/>
            <a:ext cx="1928702" cy="19287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A56896C-AF5A-4B68-B56D-2EB4F1BFF4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526" y="2748831"/>
            <a:ext cx="658027" cy="65802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20F378F-95F0-47DC-AE95-02E90B733F7E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7146524" y="2490868"/>
            <a:ext cx="958002" cy="58697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9F7B771E-9D7B-49AF-ABBA-343348D178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818" y="1388417"/>
            <a:ext cx="769441" cy="769441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61C0E2-E475-464C-AB4B-946872EAA6B5}"/>
              </a:ext>
            </a:extLst>
          </p:cNvPr>
          <p:cNvCxnSpPr>
            <a:cxnSpLocks/>
            <a:stCxn id="8" idx="1"/>
            <a:endCxn id="18" idx="3"/>
          </p:cNvCxnSpPr>
          <p:nvPr/>
        </p:nvCxnSpPr>
        <p:spPr>
          <a:xfrm flipH="1" flipV="1">
            <a:off x="8818259" y="1773138"/>
            <a:ext cx="1010228" cy="46915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9444D2A0-0478-464C-AEA8-0183AD885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37" y="2193821"/>
            <a:ext cx="1547703" cy="1547703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3F69E52-3973-4F9E-86E7-606B615E2BE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60738" y="2748831"/>
            <a:ext cx="1048668" cy="68016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4188A2A2-1120-45EB-97FA-CD0C136A0FB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05" y="4567767"/>
            <a:ext cx="869707" cy="869707"/>
          </a:xfrm>
          <a:prstGeom prst="rect">
            <a:avLst/>
          </a:prstGeom>
        </p:spPr>
      </p:pic>
      <p:sp>
        <p:nvSpPr>
          <p:cNvPr id="29" name="Text Box 4">
            <a:extLst>
              <a:ext uri="{FF2B5EF4-FFF2-40B4-BE49-F238E27FC236}">
                <a16:creationId xmlns:a16="http://schemas.microsoft.com/office/drawing/2014/main" id="{7B1B6B86-6B38-4DE6-9390-F0C02AB93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4110" y="4567767"/>
            <a:ext cx="1942021" cy="11918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App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Graphiques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Alertes</a:t>
            </a:r>
            <a:endParaRPr lang="fr-FR" altLang="fr-FR" sz="140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4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89CD46E-2D67-4C56-BFD0-EF418A6E7A38}"/>
              </a:ext>
            </a:extLst>
          </p:cNvPr>
          <p:cNvCxnSpPr>
            <a:cxnSpLocks/>
            <a:stCxn id="29" idx="1"/>
            <a:endCxn id="27" idx="3"/>
          </p:cNvCxnSpPr>
          <p:nvPr/>
        </p:nvCxnSpPr>
        <p:spPr>
          <a:xfrm flipH="1" flipV="1">
            <a:off x="9253112" y="5002621"/>
            <a:ext cx="560998" cy="16109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3</a:t>
            </a:fld>
            <a:endParaRPr lang="fr-FR"/>
          </a:p>
        </p:txBody>
      </p:sp>
      <p:pic>
        <p:nvPicPr>
          <p:cNvPr id="66" name="Picture 2" descr="RÃ©sultat de recherche d'images pour &quot;ig2i&quot;">
            <a:extLst>
              <a:ext uri="{FF2B5EF4-FFF2-40B4-BE49-F238E27FC236}">
                <a16:creationId xmlns:a16="http://schemas.microsoft.com/office/drawing/2014/main" id="{1860411F-1385-491B-8C3B-C700341D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25" y="5944153"/>
            <a:ext cx="2657170" cy="9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8A9B4D-8340-4499-A1AA-5587A6DD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sz="3000" dirty="0">
                <a:solidFill>
                  <a:srgbClr val="F2F2F2"/>
                </a:solidFill>
              </a:rPr>
              <a:t>Problématiques </a:t>
            </a:r>
            <a:r>
              <a:rPr lang="fr-FR" sz="3000">
                <a:solidFill>
                  <a:srgbClr val="F2F2F2"/>
                </a:solidFill>
              </a:rPr>
              <a:t>techniques </a:t>
            </a:r>
            <a:r>
              <a:rPr lang="fr-FR" sz="3000" dirty="0">
                <a:solidFill>
                  <a:srgbClr val="F2F2F2"/>
                </a:solidFill>
              </a:rPr>
              <a:t/>
            </a:r>
            <a:br>
              <a:rPr lang="fr-FR" sz="3000" dirty="0">
                <a:solidFill>
                  <a:srgbClr val="F2F2F2"/>
                </a:solidFill>
              </a:rPr>
            </a:br>
            <a:r>
              <a:rPr lang="fr-FR" sz="3000">
                <a:solidFill>
                  <a:srgbClr val="F2F2F2"/>
                </a:solidFill>
              </a:rPr>
              <a:t>/</a:t>
            </a:r>
            <a:r>
              <a:rPr lang="fr-FR" sz="3000" dirty="0">
                <a:solidFill>
                  <a:srgbClr val="F2F2F2"/>
                </a:solidFill>
              </a:rPr>
              <a:t/>
            </a:r>
            <a:br>
              <a:rPr lang="fr-FR" sz="3000" dirty="0">
                <a:solidFill>
                  <a:srgbClr val="F2F2F2"/>
                </a:solidFill>
              </a:rPr>
            </a:br>
            <a:r>
              <a:rPr lang="fr-FR" sz="3000">
                <a:solidFill>
                  <a:srgbClr val="F2F2F2"/>
                </a:solidFill>
              </a:rPr>
              <a:t> Objectifs</a:t>
            </a:r>
            <a:endParaRPr lang="fr-FR" sz="30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32D8802-A921-480A-8581-EE65C15DD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86991"/>
              </p:ext>
            </p:extLst>
          </p:nvPr>
        </p:nvGraphicFramePr>
        <p:xfrm>
          <a:off x="5048250" y="1361536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RÃ©sultat de recherche d'images pour &quot;ig2i&quot;">
            <a:extLst>
              <a:ext uri="{FF2B5EF4-FFF2-40B4-BE49-F238E27FC236}">
                <a16:creationId xmlns:a16="http://schemas.microsoft.com/office/drawing/2014/main" id="{69978E8F-D6EF-469F-ABF3-88543DC4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6135577"/>
            <a:ext cx="2095195" cy="7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05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1EDCF-CC54-4808-9985-D4E0E88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Présentation du matériel</a:t>
            </a:r>
          </a:p>
        </p:txBody>
      </p:sp>
      <p:pic>
        <p:nvPicPr>
          <p:cNvPr id="1026" name="Picture 2" descr="RÃ©sultat de recherche d'images pour &quot;rpi fond transpar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0" y="2319193"/>
            <a:ext cx="47625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1179080" y="561400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Raspberry Pi 3 B+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1179080" y="17190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Micro-ordinateur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70" y="2218240"/>
            <a:ext cx="3329928" cy="332992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931930" y="561400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DHT11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931930" y="1719119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Capteur de luminosité (%) </a:t>
            </a:r>
          </a:p>
          <a:p>
            <a:pPr algn="ctr"/>
            <a:r>
              <a:rPr lang="fr-FR" sz="2000" b="1"/>
              <a:t>&amp; température (°C)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58" y="2319193"/>
            <a:ext cx="2975397" cy="2975397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377956" y="171911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Capteur de luminosité (%)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377956" y="554816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Photorésistance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5</a:t>
            </a:fld>
            <a:endParaRPr lang="fr-FR"/>
          </a:p>
        </p:txBody>
      </p:sp>
      <p:pic>
        <p:nvPicPr>
          <p:cNvPr id="16" name="Picture 2" descr="RÃ©sultat de recherche d'images pour &quot;ig2i&quot;">
            <a:extLst>
              <a:ext uri="{FF2B5EF4-FFF2-40B4-BE49-F238E27FC236}">
                <a16:creationId xmlns:a16="http://schemas.microsoft.com/office/drawing/2014/main" id="{3A4FFB00-C668-4A9E-A6A5-5A1F1B98C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5" y="5989577"/>
            <a:ext cx="2523820" cy="8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9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992"/>
            <a:ext cx="4031673" cy="40316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2" y="1701466"/>
            <a:ext cx="3740727" cy="3740727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644236" y="155599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 dirty="0"/>
              <a:t>Capteur de seuil de son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644236" y="524213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KY-037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323021" y="1402104"/>
            <a:ext cx="32139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Convertisseur analogique numérique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558414" y="524213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ADC0832</a:t>
            </a:r>
          </a:p>
        </p:txBody>
      </p:sp>
      <p:pic>
        <p:nvPicPr>
          <p:cNvPr id="9" name="Picture 2" descr="RÃ©sultat de recherche d'images pour &quot;ig2i&quot;">
            <a:extLst>
              <a:ext uri="{FF2B5EF4-FFF2-40B4-BE49-F238E27FC236}">
                <a16:creationId xmlns:a16="http://schemas.microsoft.com/office/drawing/2014/main" id="{D9BC764C-E491-4F02-84F2-7FF7BB69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5807887"/>
            <a:ext cx="3057220" cy="10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82" y="2244361"/>
            <a:ext cx="3982401" cy="2654934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076064" y="1409554"/>
            <a:ext cx="40070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Capteur accéléromètre, luminosité, </a:t>
            </a:r>
            <a:r>
              <a:rPr lang="fr-FR" sz="2000" b="1" dirty="0"/>
              <a:t>audio</a:t>
            </a:r>
            <a:r>
              <a:rPr lang="fr-FR" sz="2000" b="1"/>
              <a:t> en Bluetooth</a:t>
            </a:r>
            <a:endParaRPr lang="fr-FR" sz="2000" b="1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8707984" y="52454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 dirty="0" err="1"/>
              <a:t>sensiBLE</a:t>
            </a:r>
            <a:r>
              <a:rPr lang="fr-FR" sz="2000" b="1" dirty="0"/>
              <a:t> IOT Module</a:t>
            </a:r>
          </a:p>
        </p:txBody>
      </p:sp>
    </p:spTree>
    <p:extLst>
      <p:ext uri="{BB962C8B-B14F-4D97-AF65-F5344CB8AC3E}">
        <p14:creationId xmlns:p14="http://schemas.microsoft.com/office/powerpoint/2010/main" val="37303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714D0-EDA1-4C74-8C49-87D02968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38" y="115367"/>
            <a:ext cx="9404723" cy="1400530"/>
          </a:xfrm>
        </p:spPr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352540" y="115367"/>
            <a:ext cx="838199" cy="767687"/>
          </a:xfrm>
        </p:spPr>
        <p:txBody>
          <a:bodyPr/>
          <a:lstStyle/>
          <a:p>
            <a:fld id="{81214336-82A4-4503-936C-9CC80C41006C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54385"/>
              </p:ext>
            </p:extLst>
          </p:nvPr>
        </p:nvGraphicFramePr>
        <p:xfrm>
          <a:off x="0" y="1116055"/>
          <a:ext cx="12191999" cy="574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41546">
                  <a:extLst>
                    <a:ext uri="{9D8B030D-6E8A-4147-A177-3AD203B41FA5}">
                      <a16:colId xmlns:a16="http://schemas.microsoft.com/office/drawing/2014/main" val="690759269"/>
                    </a:ext>
                  </a:extLst>
                </a:gridCol>
                <a:gridCol w="5704555">
                  <a:extLst>
                    <a:ext uri="{9D8B030D-6E8A-4147-A177-3AD203B41FA5}">
                      <a16:colId xmlns:a16="http://schemas.microsoft.com/office/drawing/2014/main" val="402378156"/>
                    </a:ext>
                  </a:extLst>
                </a:gridCol>
                <a:gridCol w="2445898">
                  <a:extLst>
                    <a:ext uri="{9D8B030D-6E8A-4147-A177-3AD203B41FA5}">
                      <a16:colId xmlns:a16="http://schemas.microsoft.com/office/drawing/2014/main" val="112884060"/>
                    </a:ext>
                  </a:extLst>
                </a:gridCol>
              </a:tblGrid>
              <a:tr h="38687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Tâches</a:t>
                      </a:r>
                      <a:endParaRPr lang="fr-FR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Sous tâches</a:t>
                      </a:r>
                      <a:endParaRPr lang="fr-FR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Responsables</a:t>
                      </a:r>
                      <a:endParaRPr lang="fr-FR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48785"/>
                  </a:ext>
                </a:extLst>
              </a:tr>
              <a:tr h="9800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Environnement de travail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Installer un linux sur la </a:t>
                      </a:r>
                      <a:r>
                        <a:rPr lang="fr-FR" sz="1600" u="none" strike="noStrike" dirty="0" err="1">
                          <a:effectLst/>
                        </a:rPr>
                        <a:t>raspberry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357603563"/>
                  </a:ext>
                </a:extLst>
              </a:tr>
              <a:tr h="26104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 err="1">
                          <a:effectLst/>
                        </a:rPr>
                        <a:t>Makefile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1808619534"/>
                  </a:ext>
                </a:extLst>
              </a:tr>
              <a:tr h="261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Créer les librairies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DHT11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2037706513"/>
                  </a:ext>
                </a:extLst>
              </a:tr>
              <a:tr h="48999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de luminosité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2798560009"/>
                  </a:ext>
                </a:extLst>
              </a:tr>
              <a:tr h="48999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de son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3963332544"/>
                  </a:ext>
                </a:extLst>
              </a:tr>
              <a:tr h="48999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du capteur </a:t>
                      </a:r>
                      <a:r>
                        <a:rPr lang="fr-FR" sz="1600" u="none" strike="noStrike" dirty="0" err="1">
                          <a:effectLst/>
                        </a:rPr>
                        <a:t>SensiBLE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Alexandre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665816461"/>
                  </a:ext>
                </a:extLst>
              </a:tr>
              <a:tr h="74725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Fonction de lecture et </a:t>
                      </a:r>
                      <a:r>
                        <a:rPr lang="fr-FR" sz="1600" u="none" strike="noStrike" dirty="0" err="1">
                          <a:effectLst/>
                        </a:rPr>
                        <a:t>ecriture</a:t>
                      </a:r>
                      <a:r>
                        <a:rPr lang="fr-FR" sz="1600" u="none" strike="noStrike" dirty="0">
                          <a:effectLst/>
                        </a:rPr>
                        <a:t> des fichier </a:t>
                      </a:r>
                      <a:r>
                        <a:rPr lang="fr-FR" sz="1600" u="none" strike="noStrike" dirty="0" err="1">
                          <a:effectLst/>
                        </a:rPr>
                        <a:t>json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François, Alexandre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160181116"/>
                  </a:ext>
                </a:extLst>
              </a:tr>
              <a:tr h="74725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>
                          <a:effectLst/>
                        </a:rPr>
                        <a:t>Créer le programme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Créer le programme C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François, Alexandre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2582743247"/>
                  </a:ext>
                </a:extLst>
              </a:tr>
              <a:tr h="6289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Créer la page web, lire les fichier de données et les afficher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Antoine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121203478"/>
                  </a:ext>
                </a:extLst>
              </a:tr>
              <a:tr h="259535">
                <a:tc vMerge="1"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Lancer le programme depuis la page web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 dirty="0">
                          <a:effectLst/>
                        </a:rPr>
                        <a:t>François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2" marR="9082" marT="9082" marB="0" anchor="ctr"/>
                </a:tc>
                <a:extLst>
                  <a:ext uri="{0D108BD9-81ED-4DB2-BD59-A6C34878D82A}">
                    <a16:rowId xmlns:a16="http://schemas.microsoft.com/office/drawing/2014/main" val="19346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8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4336-82A4-4503-936C-9CC80C41006C}" type="slidenum">
              <a:rPr lang="fr-FR" smtClean="0"/>
              <a:t>8</a:t>
            </a:fld>
            <a:endParaRPr lang="fr-FR"/>
          </a:p>
        </p:txBody>
      </p:sp>
      <p:pic>
        <p:nvPicPr>
          <p:cNvPr id="4098" name="Picture 2" descr="RÃ©sultat de recherche d'images pour &quot;git hub&quot;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98" y="1447045"/>
            <a:ext cx="2148585" cy="216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Ã©sultat de recherche d'images pour &quot;onedriv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28" y="3452307"/>
            <a:ext cx="2796498" cy="27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Ã©sultat de recherche d'images pour &quot;messenger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5" y="3448362"/>
            <a:ext cx="2170684" cy="21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3014603" y="361188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GitHub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5585844" y="576754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OneDrive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8984043-0777-4387-AAB8-A6CBA93FBE24}"/>
              </a:ext>
            </a:extLst>
          </p:cNvPr>
          <p:cNvSpPr txBox="1"/>
          <p:nvPr/>
        </p:nvSpPr>
        <p:spPr>
          <a:xfrm>
            <a:off x="488649" y="563371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/>
              <a:t>Facebook Messenger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4BFB3D09-74B7-4D5E-8CB3-D719CD4A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6" y="277349"/>
            <a:ext cx="9404723" cy="1400530"/>
          </a:xfrm>
        </p:spPr>
        <p:txBody>
          <a:bodyPr/>
          <a:lstStyle/>
          <a:p>
            <a:r>
              <a:rPr lang="fr-FR"/>
              <a:t>Gestion de projet</a:t>
            </a:r>
          </a:p>
        </p:txBody>
      </p:sp>
      <p:pic>
        <p:nvPicPr>
          <p:cNvPr id="40" name="Picture 2" descr="RÃ©sultat de recherche d'images pour &quot;ig2i&quot;">
            <a:extLst>
              <a:ext uri="{FF2B5EF4-FFF2-40B4-BE49-F238E27FC236}">
                <a16:creationId xmlns:a16="http://schemas.microsoft.com/office/drawing/2014/main" id="{F9AE97A7-9A26-4DEC-A370-D72C7077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776" y="5857770"/>
            <a:ext cx="2701788" cy="9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45407C9-8A31-45D3-9567-B67686B3A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847" y="1265321"/>
            <a:ext cx="2562726" cy="2542674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B593B463-6705-4DF3-BDC1-7434D7A601AC}"/>
              </a:ext>
            </a:extLst>
          </p:cNvPr>
          <p:cNvSpPr txBox="1"/>
          <p:nvPr/>
        </p:nvSpPr>
        <p:spPr>
          <a:xfrm>
            <a:off x="8613791" y="377231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 dirty="0"/>
              <a:t>Discord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7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FEAC-E608-4A1C-B766-2972D45C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/>
              <a:t>Le capteur Bluetooth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92423-57A2-4BBA-A291-41083102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214336-82A4-4503-936C-9CC80C41006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1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80A9B1D3-1F86-4053-A313-780756432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21" y="300709"/>
            <a:ext cx="1729532" cy="1153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0CD58-EBD7-415C-B393-C88A24A39129}"/>
              </a:ext>
            </a:extLst>
          </p:cNvPr>
          <p:cNvSpPr txBox="1"/>
          <p:nvPr/>
        </p:nvSpPr>
        <p:spPr>
          <a:xfrm>
            <a:off x="373269" y="1720573"/>
            <a:ext cx="220207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Dépendances :</a:t>
            </a:r>
          </a:p>
          <a:p>
            <a:r>
              <a:rPr lang="fr-FR">
                <a:ea typeface="+mn-lt"/>
                <a:cs typeface="+mn-lt"/>
              </a:rPr>
              <a:t>- git</a:t>
            </a:r>
            <a:r>
              <a:rPr lang="fr-FR" dirty="0">
                <a:ea typeface="+mn-lt"/>
                <a:cs typeface="+mn-lt"/>
              </a:rPr>
              <a:t/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gcc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g++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cmake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make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pkg-config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libbluetooth-dev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libreadline-dev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libgtk2.0-dev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libperl-dev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curl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unzip gattlib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cmocka-1.1.0</a:t>
            </a:r>
            <a:br>
              <a:rPr lang="fr-FR" dirty="0">
                <a:ea typeface="+mn-lt"/>
                <a:cs typeface="+mn-lt"/>
              </a:rPr>
            </a:br>
            <a:r>
              <a:rPr lang="fr-FR" dirty="0">
                <a:ea typeface="+mn-lt"/>
                <a:cs typeface="+mn-lt"/>
              </a:rPr>
              <a:t>- iot-embeddedc</a:t>
            </a:r>
            <a:endParaRPr lang="fr-FR" dirty="0"/>
          </a:p>
        </p:txBody>
      </p:sp>
      <p:pic>
        <p:nvPicPr>
          <p:cNvPr id="8" name="Picture 8" descr="Une image contenant intérieur, table, moniteur, mur&#10;&#10;Description générée avec un niveau de confiance très élevé">
            <a:extLst>
              <a:ext uri="{FF2B5EF4-FFF2-40B4-BE49-F238E27FC236}">
                <a16:creationId xmlns:a16="http://schemas.microsoft.com/office/drawing/2014/main" id="{4A38BB2A-A299-4CDC-8F8D-A370AED3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2" r="-559" b="37365"/>
          <a:stretch/>
        </p:blipFill>
        <p:spPr>
          <a:xfrm>
            <a:off x="3129278" y="1755798"/>
            <a:ext cx="6051308" cy="4731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D9B99-E13F-427C-8E7E-0BACCE5D446F}"/>
              </a:ext>
            </a:extLst>
          </p:cNvPr>
          <p:cNvSpPr txBox="1"/>
          <p:nvPr/>
        </p:nvSpPr>
        <p:spPr>
          <a:xfrm>
            <a:off x="9638058" y="2647534"/>
            <a:ext cx="238980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/>
              <a:t>Version 1.0 :</a:t>
            </a:r>
          </a:p>
          <a:p>
            <a:pPr algn="ctr"/>
            <a:r>
              <a:rPr lang="fr-FR" dirty="0"/>
              <a:t>Envoi de la donnée vers un serveur MQTT (IBM)</a:t>
            </a:r>
          </a:p>
          <a:p>
            <a:pPr algn="ctr"/>
            <a:endParaRPr lang="fr-FR"/>
          </a:p>
          <a:p>
            <a:pPr algn="ctr"/>
            <a:r>
              <a:rPr lang="fr-FR" b="1" dirty="0"/>
              <a:t>Version 2.0 :</a:t>
            </a:r>
          </a:p>
          <a:p>
            <a:pPr algn="ctr"/>
            <a:r>
              <a:rPr lang="fr-FR" dirty="0"/>
              <a:t>Ecriture au format JSON</a:t>
            </a:r>
          </a:p>
        </p:txBody>
      </p:sp>
    </p:spTree>
    <p:extLst>
      <p:ext uri="{BB962C8B-B14F-4D97-AF65-F5344CB8AC3E}">
        <p14:creationId xmlns:p14="http://schemas.microsoft.com/office/powerpoint/2010/main" val="29906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305</TotalTime>
  <Words>501</Words>
  <Application>Microsoft Office PowerPoint</Application>
  <PresentationFormat>Grand écran</PresentationFormat>
  <Paragraphs>185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Berlin Sans FB Demi</vt:lpstr>
      <vt:lpstr>Bookshelf Symbol 7</vt:lpstr>
      <vt:lpstr>Calibri</vt:lpstr>
      <vt:lpstr>Century Gothic</vt:lpstr>
      <vt:lpstr>Times New Roman</vt:lpstr>
      <vt:lpstr>Wingdings 3</vt:lpstr>
      <vt:lpstr>Ion</vt:lpstr>
      <vt:lpstr>bCareful</vt:lpstr>
      <vt:lpstr>Introduction</vt:lpstr>
      <vt:lpstr>Architecture technique</vt:lpstr>
      <vt:lpstr>Problématiques techniques  /  Objectifs</vt:lpstr>
      <vt:lpstr>Présentation du matériel</vt:lpstr>
      <vt:lpstr>Présentation PowerPoint</vt:lpstr>
      <vt:lpstr>Gestion de projet</vt:lpstr>
      <vt:lpstr>Gestion de projet</vt:lpstr>
      <vt:lpstr>Le capteur Bluetooth</vt:lpstr>
      <vt:lpstr>Le programme bCareful</vt:lpstr>
      <vt:lpstr>Application Web</vt:lpstr>
      <vt:lpstr>Données récupérées / limites</vt:lpstr>
      <vt:lpstr>Démonstration</vt:lpstr>
      <vt:lpstr>Conclusion technique</vt:lpstr>
      <vt:lpstr>Conclusion technique</vt:lpstr>
      <vt:lpstr>Conclusion « business »</vt:lpstr>
      <vt:lpstr>Retour d’expérience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bCareful</dc:title>
  <dc:creator>Alexandre Bodart</dc:creator>
  <cp:lastModifiedBy>Francois Monteil</cp:lastModifiedBy>
  <cp:revision>523</cp:revision>
  <dcterms:created xsi:type="dcterms:W3CDTF">2019-06-11T06:28:32Z</dcterms:created>
  <dcterms:modified xsi:type="dcterms:W3CDTF">2019-06-25T09:08:14Z</dcterms:modified>
</cp:coreProperties>
</file>